
<file path=[Content_Types].xml><?xml version="1.0" encoding="utf-8"?>
<Types xmlns="http://schemas.openxmlformats.org/package/2006/content-types">
  <Override PartName="/ppt/slides/slide12.xml" ContentType="application/vnd.openxmlformats-officedocument.presentationml.slide+xml"/>
  <Override PartName="/ppt/slides/slide46.xml" ContentType="application/vnd.openxmlformats-officedocument.presentationml.slide+xml"/>
  <Override PartName="/ppt/slideLayouts/slideLayout8.xml" ContentType="application/vnd.openxmlformats-officedocument.presentationml.slideLayout+xml"/>
  <Override PartName="/ppt/embeddings/oleObject4.bin" ContentType="application/vnd.openxmlformats-officedocument.oleObject"/>
  <Override PartName="/ppt/notesSlides/notesSlide2.xml" ContentType="application/vnd.openxmlformats-officedocument.presentationml.notesSlide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30.xml" ContentType="application/vnd.openxmlformats-officedocument.presentationml.slide+xml"/>
  <Override PartName="/ppt/slides/slide35.xml" ContentType="application/vnd.openxmlformats-officedocument.presentationml.slide+xml"/>
  <Override PartName="/ppt/slides/slide42.xml" ContentType="application/vnd.openxmlformats-officedocument.presentationml.slide+xml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s/slide47.xml" ContentType="application/vnd.openxmlformats-officedocument.presentationml.slide+xml"/>
  <Override PartName="/ppt/slides/slide45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s/slide50.xml" ContentType="application/vnd.openxmlformats-officedocument.presentationml.slide+xml"/>
  <Override PartName="/ppt/slides/slide23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embeddings/oleObject2.bin" ContentType="application/vnd.openxmlformats-officedocument.oleObject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51.xml" ContentType="application/vnd.openxmlformats-officedocument.presentationml.slide+xml"/>
  <Default Extension="xml" ContentType="application/xml"/>
  <Override PartName="/ppt/slides/slide7.xml" ContentType="application/vnd.openxmlformats-officedocument.presentationml.slide+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Default Extension="wmf" ContentType="image/x-wmf"/>
  <Override PartName="/ppt/slides/slide25.xml" ContentType="application/vnd.openxmlformats-officedocument.presentationml.slide+xml"/>
  <Override PartName="/ppt/embeddings/Microsoft_Equation2.bin" ContentType="application/vnd.openxmlformats-officedocument.oleObject"/>
  <Override PartName="/ppt/slides/slide13.xml" ContentType="application/vnd.openxmlformats-officedocument.presentationml.slide+xml"/>
  <Override PartName="/ppt/slides/slide40.xml" ContentType="application/vnd.openxmlformats-officedocument.presentationml.slide+xml"/>
  <Override PartName="/ppt/slides/slide14.xml" ContentType="application/vnd.openxmlformats-officedocument.presentationml.slide+xml"/>
  <Override PartName="/ppt/embeddings/oleObject1.bin" ContentType="application/vnd.openxmlformats-officedocument.oleObject"/>
  <Override PartName="/ppt/slides/slide34.xml" ContentType="application/vnd.openxmlformats-officedocument.presentationml.slide+xml"/>
  <Override PartName="/ppt/slides/slide44.xml" ContentType="application/vnd.openxmlformats-officedocument.presentationml.slide+xml"/>
  <Default Extension="pict" ContentType="image/pict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embeddings/oleObject3.bin" ContentType="application/vnd.openxmlformats-officedocument.oleObject"/>
  <Override PartName="/ppt/slideLayouts/slideLayout4.xml" ContentType="application/vnd.openxmlformats-officedocument.presentationml.slideLayout+xml"/>
  <Override PartName="/ppt/slides/slide49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43.xml" ContentType="application/vnd.openxmlformats-officedocument.presentationml.slide+xml"/>
  <Override PartName="/ppt/slides/slide48.xml" ContentType="application/vnd.openxmlformats-officedocument.presentationml.slide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37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3.xml" ContentType="application/vnd.openxmlformats-officedocument.presentationml.slide+xml"/>
  <Override PartName="/ppt/presProps.xml" ContentType="application/vnd.openxmlformats-officedocument.presentationml.presProps+xml"/>
  <Default Extension="jpeg" ContentType="image/jpeg"/>
  <Default Extension="vml" ContentType="application/vnd.openxmlformats-officedocument.vmlDrawin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embeddings/Microsoft_Equation1.bin" ContentType="application/vnd.openxmlformats-officedocument.oleObject"/>
  <Override PartName="/ppt/slides/slide27.xml" ContentType="application/vnd.openxmlformats-officedocument.presentationml.slide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31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embeddings/Microsoft_Equation3.bin" ContentType="application/vnd.openxmlformats-officedocument.oleObject"/>
  <Override PartName="/ppt/slides/slide24.xml" ContentType="application/vnd.openxmlformats-officedocument.presentationml.slide+xml"/>
  <Override PartName="/ppt/slides/slide39.xml" ContentType="application/vnd.openxmlformats-officedocument.presentationml.slide+xml"/>
  <Override PartName="/ppt/slides/slide32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19.xml" ContentType="application/vnd.openxmlformats-officedocument.presentationml.slide+xml"/>
  <Override PartName="/ppt/slides/slide41.xml" ContentType="application/vnd.openxmlformats-officedocument.presentationml.slide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53" r:id="rId1"/>
  </p:sldMasterIdLst>
  <p:notesMasterIdLst>
    <p:notesMasterId r:id="rId53"/>
  </p:notesMasterIdLst>
  <p:sldIdLst>
    <p:sldId id="305" r:id="rId2"/>
    <p:sldId id="304" r:id="rId3"/>
    <p:sldId id="306" r:id="rId4"/>
    <p:sldId id="307" r:id="rId5"/>
    <p:sldId id="257" r:id="rId6"/>
    <p:sldId id="258" r:id="rId7"/>
    <p:sldId id="259" r:id="rId8"/>
    <p:sldId id="260" r:id="rId9"/>
    <p:sldId id="261" r:id="rId10"/>
    <p:sldId id="317" r:id="rId11"/>
    <p:sldId id="318" r:id="rId12"/>
    <p:sldId id="325" r:id="rId13"/>
    <p:sldId id="326" r:id="rId14"/>
    <p:sldId id="327" r:id="rId15"/>
    <p:sldId id="331" r:id="rId16"/>
    <p:sldId id="332" r:id="rId17"/>
    <p:sldId id="333" r:id="rId18"/>
    <p:sldId id="334" r:id="rId19"/>
    <p:sldId id="311" r:id="rId20"/>
    <p:sldId id="267" r:id="rId21"/>
    <p:sldId id="266" r:id="rId22"/>
    <p:sldId id="337" r:id="rId23"/>
    <p:sldId id="268" r:id="rId24"/>
    <p:sldId id="312" r:id="rId25"/>
    <p:sldId id="269" r:id="rId26"/>
    <p:sldId id="270" r:id="rId27"/>
    <p:sldId id="313" r:id="rId28"/>
    <p:sldId id="314" r:id="rId29"/>
    <p:sldId id="315" r:id="rId30"/>
    <p:sldId id="335" r:id="rId31"/>
    <p:sldId id="308" r:id="rId32"/>
    <p:sldId id="309" r:id="rId33"/>
    <p:sldId id="273" r:id="rId34"/>
    <p:sldId id="274" r:id="rId35"/>
    <p:sldId id="275" r:id="rId36"/>
    <p:sldId id="298" r:id="rId37"/>
    <p:sldId id="300" r:id="rId38"/>
    <p:sldId id="321" r:id="rId39"/>
    <p:sldId id="282" r:id="rId40"/>
    <p:sldId id="283" r:id="rId41"/>
    <p:sldId id="284" r:id="rId42"/>
    <p:sldId id="286" r:id="rId43"/>
    <p:sldId id="287" r:id="rId44"/>
    <p:sldId id="291" r:id="rId45"/>
    <p:sldId id="293" r:id="rId46"/>
    <p:sldId id="323" r:id="rId47"/>
    <p:sldId id="303" r:id="rId48"/>
    <p:sldId id="295" r:id="rId49"/>
    <p:sldId id="338" r:id="rId50"/>
    <p:sldId id="324" r:id="rId51"/>
    <p:sldId id="336" r:id="rId5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-110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-110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-110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-110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-110" charset="0"/>
        <a:ea typeface="+mn-ea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pitchFamily="-110" charset="0"/>
        <a:ea typeface="+mn-ea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pitchFamily="-110" charset="0"/>
        <a:ea typeface="+mn-ea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pitchFamily="-110" charset="0"/>
        <a:ea typeface="+mn-ea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pitchFamily="-110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E06D26"/>
    <a:srgbClr val="FE7D08"/>
    <a:srgbClr val="FFB807"/>
    <a:srgbClr val="400EF8"/>
    <a:srgbClr val="FF0707"/>
    <a:srgbClr val="FF676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24149" autoAdjust="0"/>
    <p:restoredTop sz="86978" autoAdjust="0"/>
  </p:normalViewPr>
  <p:slideViewPr>
    <p:cSldViewPr>
      <p:cViewPr varScale="1">
        <p:scale>
          <a:sx n="102" d="100"/>
          <a:sy n="102" d="100"/>
        </p:scale>
        <p:origin x="-65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794"/>
    </p:cViewPr>
  </p:sorterViewPr>
  <p:notesViewPr>
    <p:cSldViewPr>
      <p:cViewPr varScale="1">
        <p:scale>
          <a:sx n="58" d="100"/>
          <a:sy n="58" d="100"/>
        </p:scale>
        <p:origin x="-1812" y="-7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9" Type="http://schemas.openxmlformats.org/officeDocument/2006/relationships/slide" Target="slides/slide38.xml"/><Relationship Id="rId7" Type="http://schemas.openxmlformats.org/officeDocument/2006/relationships/slide" Target="slides/slide6.xml"/><Relationship Id="rId43" Type="http://schemas.openxmlformats.org/officeDocument/2006/relationships/slide" Target="slides/slide42.xml"/><Relationship Id="rId25" Type="http://schemas.openxmlformats.org/officeDocument/2006/relationships/slide" Target="slides/slide24.xml"/><Relationship Id="rId10" Type="http://schemas.openxmlformats.org/officeDocument/2006/relationships/slide" Target="slides/slide9.xml"/><Relationship Id="rId50" Type="http://schemas.openxmlformats.org/officeDocument/2006/relationships/slide" Target="slides/slide49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45" Type="http://schemas.openxmlformats.org/officeDocument/2006/relationships/slide" Target="slides/slide44.xml"/><Relationship Id="rId58" Type="http://schemas.openxmlformats.org/officeDocument/2006/relationships/tableStyles" Target="tableStyles.xml"/><Relationship Id="rId42" Type="http://schemas.openxmlformats.org/officeDocument/2006/relationships/slide" Target="slides/slide41.xml"/><Relationship Id="rId6" Type="http://schemas.openxmlformats.org/officeDocument/2006/relationships/slide" Target="slides/slide5.xml"/><Relationship Id="rId49" Type="http://schemas.openxmlformats.org/officeDocument/2006/relationships/slide" Target="slides/slide48.xml"/><Relationship Id="rId44" Type="http://schemas.openxmlformats.org/officeDocument/2006/relationships/slide" Target="slides/slide43.xml"/><Relationship Id="rId19" Type="http://schemas.openxmlformats.org/officeDocument/2006/relationships/slide" Target="slides/slide18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46" Type="http://schemas.openxmlformats.org/officeDocument/2006/relationships/slide" Target="slides/slide45.xml"/><Relationship Id="rId57" Type="http://schemas.openxmlformats.org/officeDocument/2006/relationships/theme" Target="theme/theme1.xml"/><Relationship Id="rId35" Type="http://schemas.openxmlformats.org/officeDocument/2006/relationships/slide" Target="slides/slide34.xml"/><Relationship Id="rId51" Type="http://schemas.openxmlformats.org/officeDocument/2006/relationships/slide" Target="slides/slide50.xml"/><Relationship Id="rId55" Type="http://schemas.openxmlformats.org/officeDocument/2006/relationships/presProps" Target="presProps.xml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40" Type="http://schemas.openxmlformats.org/officeDocument/2006/relationships/slide" Target="slides/slide39.xml"/><Relationship Id="rId36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47" Type="http://schemas.openxmlformats.org/officeDocument/2006/relationships/slide" Target="slides/slide46.xml"/><Relationship Id="rId56" Type="http://schemas.openxmlformats.org/officeDocument/2006/relationships/viewProps" Target="viewProps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2" Type="http://schemas.openxmlformats.org/officeDocument/2006/relationships/slide" Target="slides/slide51.xml"/><Relationship Id="rId54" Type="http://schemas.openxmlformats.org/officeDocument/2006/relationships/printerSettings" Target="printerSettings/printerSettings1.bin"/><Relationship Id="rId12" Type="http://schemas.openxmlformats.org/officeDocument/2006/relationships/slide" Target="slides/slide11.xml"/><Relationship Id="rId3" Type="http://schemas.openxmlformats.org/officeDocument/2006/relationships/slide" Target="slides/slide2.xml"/><Relationship Id="rId23" Type="http://schemas.openxmlformats.org/officeDocument/2006/relationships/slide" Target="slides/slide22.xml"/><Relationship Id="rId53" Type="http://schemas.openxmlformats.org/officeDocument/2006/relationships/notesMaster" Target="notesMasters/notesMaster1.xml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29" Type="http://schemas.openxmlformats.org/officeDocument/2006/relationships/slide" Target="slides/slide28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41" Type="http://schemas.openxmlformats.org/officeDocument/2006/relationships/slide" Target="slides/slide4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2" Type="http://schemas.openxmlformats.org/officeDocument/2006/relationships/slide" Target="slides/slide21.xml"/><Relationship Id="rId21" Type="http://schemas.openxmlformats.org/officeDocument/2006/relationships/slide" Target="slides/slide2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ict"/><Relationship Id="rId1" Type="http://schemas.openxmlformats.org/officeDocument/2006/relationships/image" Target="../media/image3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573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73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73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73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A4856B6-68BC-9541-A1B3-E8D697D89CA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110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110" charset="0"/>
        <a:ea typeface="ＭＳ Ｐゴシック" pitchFamily="-110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110" charset="0"/>
        <a:ea typeface="ＭＳ Ｐゴシック" pitchFamily="-110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110" charset="0"/>
        <a:ea typeface="ＭＳ Ｐゴシック" pitchFamily="-110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110" charset="0"/>
        <a:ea typeface="ＭＳ Ｐゴシック" pitchFamily="-110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pitchFamily="-107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5D36C4-16E6-984F-96C7-D23D2578C312}" type="slidenum">
              <a:rPr lang="en-US"/>
              <a:pPr/>
              <a:t>21</a:t>
            </a:fld>
            <a:endParaRPr lang="en-US"/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Nice features:  easy to adjust contrast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AutoShape 3"/>
          <p:cNvSpPr>
            <a:spLocks noChangeArrowheads="1"/>
          </p:cNvSpPr>
          <p:nvPr/>
        </p:nvSpPr>
        <p:spPr bwMode="auto">
          <a:xfrm>
            <a:off x="685800" y="990600"/>
            <a:ext cx="5181600" cy="1905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kumimoji="1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61E9CDFF-BF98-8D4F-BFF2-2227AC01753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1D55F110-EE8B-5B44-AADB-76FDB3427CA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362200"/>
            <a:ext cx="3924300" cy="3733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1100" y="2362200"/>
            <a:ext cx="3924300" cy="3733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66738495-DBC3-2D4B-BBCE-1231CFEFDDB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12A566EF-2FCC-BE4A-9D24-5830EF93997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1266D3F8-EF12-3F4C-AEFD-43DFB3F7BE3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89CA97FB-EB06-4C41-B474-30F15E960BE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DF82174A-198C-6D4D-95D7-ABCAF666542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83DF560E-CD5A-B645-B2E7-938D1417D31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17F91175-2DFA-5745-B47D-A02F784E01C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5150" y="762000"/>
            <a:ext cx="2000250" cy="5334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762000"/>
            <a:ext cx="5848350" cy="5334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F3D9D7A6-8832-2B41-927B-9BD244B5128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85800" y="9144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554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1910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pitchFamily="-110" charset="0"/>
              </a:defRPr>
            </a:lvl1pPr>
          </a:lstStyle>
          <a:p>
            <a:endParaRPr lang="en-US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pitchFamily="-110" charset="0"/>
              </a:defRPr>
            </a:lvl1pPr>
          </a:lstStyle>
          <a:p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pitchFamily="-110" charset="0"/>
              </a:defRPr>
            </a:lvl1pPr>
          </a:lstStyle>
          <a:p>
            <a:fld id="{F3CF3162-1186-7C47-A680-849F51B47D4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6" name="Group 22"/>
          <p:cNvGrpSpPr>
            <a:grpSpLocks/>
          </p:cNvGrpSpPr>
          <p:nvPr/>
        </p:nvGrpSpPr>
        <p:grpSpPr bwMode="auto">
          <a:xfrm>
            <a:off x="0" y="0"/>
            <a:ext cx="3200400" cy="6858000"/>
            <a:chOff x="0" y="0"/>
            <a:chExt cx="2016" cy="4320"/>
          </a:xfrm>
        </p:grpSpPr>
        <p:sp>
          <p:nvSpPr>
            <p:cNvPr id="1027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480" cy="4320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" name="Rectangle 4"/>
            <p:cNvSpPr>
              <a:spLocks noChangeArrowheads="1"/>
            </p:cNvSpPr>
            <p:nvPr/>
          </p:nvSpPr>
          <p:spPr bwMode="auto">
            <a:xfrm>
              <a:off x="432" y="0"/>
              <a:ext cx="1584" cy="6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029" name="AutoShape 5"/>
          <p:cNvSpPr>
            <a:spLocks noChangeArrowheads="1"/>
          </p:cNvSpPr>
          <p:nvPr/>
        </p:nvSpPr>
        <p:spPr bwMode="auto">
          <a:xfrm>
            <a:off x="762000" y="762000"/>
            <a:ext cx="5105400" cy="6096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kumimoji="1"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762000"/>
            <a:ext cx="8001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362200"/>
            <a:ext cx="80010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10400" y="6553200"/>
            <a:ext cx="1905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36875" y="6529388"/>
            <a:ext cx="2895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138" y="63436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  <a:spAutoFit/>
          </a:bodyPr>
          <a:lstStyle>
            <a:lvl1pPr>
              <a:defRPr sz="2600" b="1">
                <a:solidFill>
                  <a:schemeClr val="bg1"/>
                </a:solidFill>
                <a:latin typeface="+mn-lt"/>
              </a:defRPr>
            </a:lvl1pPr>
          </a:lstStyle>
          <a:p>
            <a:fld id="{13DB3F51-A2CD-A54D-BA74-4B5FA55B2FF1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1045" name="Group 21"/>
          <p:cNvGrpSpPr>
            <a:grpSpLocks/>
          </p:cNvGrpSpPr>
          <p:nvPr/>
        </p:nvGrpSpPr>
        <p:grpSpPr bwMode="auto">
          <a:xfrm>
            <a:off x="228600" y="1981200"/>
            <a:ext cx="7391400" cy="319088"/>
            <a:chOff x="144" y="1248"/>
            <a:chExt cx="4656" cy="201"/>
          </a:xfrm>
        </p:grpSpPr>
        <p:sp>
          <p:nvSpPr>
            <p:cNvPr id="1036" name="AutoShape 12"/>
            <p:cNvSpPr>
              <a:spLocks noChangeArrowheads="1"/>
            </p:cNvSpPr>
            <p:nvPr/>
          </p:nvSpPr>
          <p:spPr bwMode="auto">
            <a:xfrm>
              <a:off x="384" y="1248"/>
              <a:ext cx="4416" cy="200"/>
            </a:xfrm>
            <a:prstGeom prst="roundRect">
              <a:avLst>
                <a:gd name="adj" fmla="val 0"/>
              </a:avLst>
            </a:prstGeom>
            <a:solidFill>
              <a:schemeClr val="bg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" name="AutoShape 20"/>
            <p:cNvSpPr>
              <a:spLocks noChangeArrowheads="1"/>
            </p:cNvSpPr>
            <p:nvPr/>
          </p:nvSpPr>
          <p:spPr bwMode="auto">
            <a:xfrm flipH="1">
              <a:off x="144" y="1248"/>
              <a:ext cx="248" cy="201"/>
            </a:xfrm>
            <a:prstGeom prst="flowChartDelay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-110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-110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-110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-110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-110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-110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-110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-110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-110" charset="2"/>
        <a:buChar char="l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2400">
          <a:solidFill>
            <a:schemeClr val="tx1"/>
          </a:solidFill>
          <a:latin typeface="+mn-lt"/>
          <a:ea typeface="ＭＳ Ｐゴシック" pitchFamily="-110" charset="-128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-110" charset="2"/>
        <a:buChar char="l"/>
        <a:defRPr sz="2000">
          <a:solidFill>
            <a:schemeClr val="tx1"/>
          </a:solidFill>
          <a:latin typeface="+mn-lt"/>
          <a:ea typeface="ＭＳ Ｐゴシック" pitchFamily="-110" charset="-128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>
          <a:solidFill>
            <a:schemeClr val="tx1"/>
          </a:solidFill>
          <a:latin typeface="+mn-lt"/>
          <a:ea typeface="ＭＳ Ｐゴシック" pitchFamily="-110" charset="-128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-110" charset="2"/>
        <a:buChar char="l"/>
        <a:defRPr>
          <a:solidFill>
            <a:schemeClr val="tx1"/>
          </a:solidFill>
          <a:latin typeface="+mn-lt"/>
          <a:ea typeface="ＭＳ Ｐゴシック" pitchFamily="-110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-110" charset="2"/>
        <a:buChar char="l"/>
        <a:defRPr>
          <a:solidFill>
            <a:schemeClr val="tx1"/>
          </a:solidFill>
          <a:latin typeface="+mn-lt"/>
          <a:ea typeface="ＭＳ Ｐゴシック" pitchFamily="-110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-110" charset="2"/>
        <a:buChar char="l"/>
        <a:defRPr>
          <a:solidFill>
            <a:schemeClr val="tx1"/>
          </a:solidFill>
          <a:latin typeface="+mn-lt"/>
          <a:ea typeface="ＭＳ Ｐゴシック" pitchFamily="-110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-110" charset="2"/>
        <a:buChar char="l"/>
        <a:defRPr>
          <a:solidFill>
            <a:schemeClr val="tx1"/>
          </a:solidFill>
          <a:latin typeface="+mn-lt"/>
          <a:ea typeface="ＭＳ Ｐゴシック" pitchFamily="-110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-110" charset="2"/>
        <a:buChar char="l"/>
        <a:defRPr>
          <a:solidFill>
            <a:schemeClr val="tx1"/>
          </a:solidFill>
          <a:latin typeface="+mn-lt"/>
          <a:ea typeface="ＭＳ Ｐゴシック" pitchFamily="-110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jpeg"/><Relationship Id="rId5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3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3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image" Target="../media/image1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1.bin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image" Target="../media/image1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2.bin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image" Target="../media/image12.png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3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4.bin"/><Relationship Id="rId1" Type="http://schemas.openxmlformats.org/officeDocument/2006/relationships/vmlDrawing" Target="../drawings/vmlDrawing4.v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Relationship Id="rId3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Relationship Id="rId3" Type="http://schemas.openxmlformats.org/officeDocument/2006/relationships/image" Target="../media/image19.jpe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Relationship Id="rId3" Type="http://schemas.openxmlformats.org/officeDocument/2006/relationships/image" Target="../media/image19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3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6.jpeg"/><Relationship Id="rId3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6" Type="http://schemas.openxmlformats.org/officeDocument/2006/relationships/image" Target="../media/image34.png"/><Relationship Id="rId4" Type="http://schemas.openxmlformats.org/officeDocument/2006/relationships/oleObject" Target="../embeddings/Microsoft_Equation2.bin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1.bin"/><Relationship Id="rId5" Type="http://schemas.openxmlformats.org/officeDocument/2006/relationships/image" Target="../media/image33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3.bin"/><Relationship Id="rId1" Type="http://schemas.openxmlformats.org/officeDocument/2006/relationships/vmlDrawing" Target="../drawings/vmlDrawing6.vml"/></Relationships>
</file>

<file path=ppt/slides/_rels/slide37.xml.rels><?xml version="1.0" encoding="UTF-8" standalone="yes"?>
<Relationships xmlns="http://schemas.openxmlformats.org/package/2006/relationships"><Relationship Id="rId6" Type="http://schemas.openxmlformats.org/officeDocument/2006/relationships/image" Target="../media/image38.png"/><Relationship Id="rId4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5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7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Relationship Id="rId9" Type="http://schemas.openxmlformats.org/officeDocument/2006/relationships/image" Target="../media/image46.png"/><Relationship Id="rId3" Type="http://schemas.openxmlformats.org/officeDocument/2006/relationships/image" Target="../media/image40.png"/><Relationship Id="rId6" Type="http://schemas.openxmlformats.org/officeDocument/2006/relationships/image" Target="../media/image43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3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3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762000"/>
            <a:ext cx="7772400" cy="1143000"/>
          </a:xfrm>
        </p:spPr>
        <p:txBody>
          <a:bodyPr/>
          <a:lstStyle/>
          <a:p>
            <a:pPr eaLnBrk="1" hangingPunct="1"/>
            <a:r>
              <a:rPr lang="en-US" sz="3200" dirty="0" smtClean="0">
                <a:latin typeface="Helvetica" pitchFamily="-107" charset="0"/>
                <a:ea typeface="Times New Roman" pitchFamily="-107" charset="0"/>
                <a:cs typeface="Times New Roman" pitchFamily="-107" charset="0"/>
              </a:rPr>
              <a:t>Image Processing</a:t>
            </a:r>
            <a:endParaRPr lang="en-US" sz="3200" dirty="0">
              <a:latin typeface="Helvetica" pitchFamily="-107" charset="0"/>
              <a:ea typeface="Times New Roman" pitchFamily="-107" charset="0"/>
              <a:cs typeface="Times New Roman" pitchFamily="-107" charset="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4191000"/>
            <a:ext cx="7086600" cy="1828800"/>
          </a:xfrm>
        </p:spPr>
        <p:txBody>
          <a:bodyPr/>
          <a:lstStyle/>
          <a:p>
            <a:pPr algn="r" eaLnBrk="1" hangingPunct="1">
              <a:buFont typeface="Wingdings" pitchFamily="-107" charset="2"/>
              <a:buNone/>
            </a:pPr>
            <a:r>
              <a:rPr lang="en-US" dirty="0"/>
              <a:t>David Kauchak</a:t>
            </a:r>
          </a:p>
          <a:p>
            <a:pPr algn="r" eaLnBrk="1" hangingPunct="1">
              <a:buFont typeface="Wingdings" pitchFamily="-107" charset="2"/>
              <a:buNone/>
            </a:pPr>
            <a:r>
              <a:rPr lang="en-US" dirty="0"/>
              <a:t>cs160</a:t>
            </a:r>
          </a:p>
          <a:p>
            <a:pPr algn="r" eaLnBrk="1" hangingPunct="1">
              <a:buFont typeface="Wingdings" pitchFamily="-107" charset="2"/>
              <a:buNone/>
            </a:pPr>
            <a:r>
              <a:rPr lang="en-US" dirty="0"/>
              <a:t>Fall </a:t>
            </a:r>
            <a:r>
              <a:rPr lang="en-US" dirty="0" smtClean="0"/>
              <a:t>2009</a:t>
            </a:r>
          </a:p>
        </p:txBody>
      </p:sp>
      <p:sp>
        <p:nvSpPr>
          <p:cNvPr id="17412" name="Line 4"/>
          <p:cNvSpPr>
            <a:spLocks noChangeShapeType="1"/>
          </p:cNvSpPr>
          <p:nvPr/>
        </p:nvSpPr>
        <p:spPr bwMode="auto">
          <a:xfrm>
            <a:off x="533400" y="3429000"/>
            <a:ext cx="8077200" cy="0"/>
          </a:xfrm>
          <a:prstGeom prst="line">
            <a:avLst/>
          </a:prstGeom>
          <a:noFill/>
          <a:ln w="76200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895600" y="1905000"/>
            <a:ext cx="3733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 smtClean="0">
                <a:solidFill>
                  <a:schemeClr val="tx1"/>
                </a:solidFill>
              </a:rPr>
              <a:t>Empirical Evaluation of Dissimilarity Measures for Color and Texture</a:t>
            </a:r>
            <a:endParaRPr lang="en-US" sz="1800" dirty="0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971800" y="2590800"/>
            <a:ext cx="3048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dirty="0"/>
              <a:t>Jan </a:t>
            </a:r>
            <a:r>
              <a:rPr lang="en-US" sz="1400" dirty="0" err="1"/>
              <a:t>Puzicha</a:t>
            </a:r>
            <a:r>
              <a:rPr lang="en-US" sz="1400" dirty="0"/>
              <a:t>, Joachim M. </a:t>
            </a:r>
            <a:r>
              <a:rPr lang="en-US" sz="1400" dirty="0" err="1"/>
              <a:t>Buhmann</a:t>
            </a:r>
            <a:r>
              <a:rPr lang="en-US" sz="1400" dirty="0"/>
              <a:t>, </a:t>
            </a:r>
            <a:r>
              <a:rPr lang="en-US" sz="1400" dirty="0" err="1"/>
              <a:t>Yossi</a:t>
            </a:r>
            <a:r>
              <a:rPr lang="en-US" sz="1400" dirty="0"/>
              <a:t> </a:t>
            </a:r>
            <a:r>
              <a:rPr lang="en-US" sz="1400" dirty="0" err="1"/>
              <a:t>Rubner</a:t>
            </a:r>
            <a:r>
              <a:rPr lang="en-US" sz="1400" dirty="0"/>
              <a:t> &amp; Carlo </a:t>
            </a:r>
            <a:r>
              <a:rPr lang="en-US" sz="1400" dirty="0" err="1"/>
              <a:t>Tomasi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Administrative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11/4 class project discussion</a:t>
            </a:r>
          </a:p>
          <a:p>
            <a:pPr lvl="1"/>
            <a:r>
              <a:rPr lang="en-US" dirty="0" smtClean="0"/>
              <a:t>project proposal draft due</a:t>
            </a:r>
          </a:p>
          <a:p>
            <a:r>
              <a:rPr lang="en-US" dirty="0" smtClean="0"/>
              <a:t>11/5 4:15pm Rose Hill Theatre</a:t>
            </a:r>
          </a:p>
          <a:p>
            <a:r>
              <a:rPr lang="en-US" dirty="0" smtClean="0"/>
              <a:t>CS Lunch today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 processing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Image processing</a:t>
            </a:r>
          </a:p>
          <a:p>
            <a:pPr lvl="1"/>
            <a:r>
              <a:rPr lang="en-US" sz="1600" dirty="0" smtClean="0"/>
              <a:t>http://</a:t>
            </a:r>
            <a:r>
              <a:rPr lang="en-US" sz="1600" dirty="0" err="1" smtClean="0"/>
              <a:t>webcast.berkeley.edu/course_details.php?seriesid</a:t>
            </a:r>
            <a:r>
              <a:rPr lang="en-US" sz="1600" dirty="0" smtClean="0"/>
              <a:t>=1906978282</a:t>
            </a:r>
          </a:p>
          <a:p>
            <a:r>
              <a:rPr lang="en-US" dirty="0" smtClean="0"/>
              <a:t>Computer vision</a:t>
            </a:r>
          </a:p>
          <a:p>
            <a:pPr lvl="1"/>
            <a:r>
              <a:rPr lang="en-US" dirty="0" smtClean="0"/>
              <a:t>http://cseweb.ucsd.edu/classes/sp09/cse252b/</a:t>
            </a:r>
          </a:p>
          <a:p>
            <a:r>
              <a:rPr lang="en-US" dirty="0" smtClean="0"/>
              <a:t>CVPR</a:t>
            </a:r>
          </a:p>
          <a:p>
            <a:pPr lvl="1"/>
            <a:r>
              <a:rPr lang="en-US" dirty="0" smtClean="0"/>
              <a:t>http://www.cvpr2009.org/full-program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retrieval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362200"/>
            <a:ext cx="8001000" cy="1066800"/>
          </a:xfrm>
        </p:spPr>
        <p:txBody>
          <a:bodyPr/>
          <a:lstStyle/>
          <a:p>
            <a:r>
              <a:rPr lang="en-US" dirty="0" smtClean="0"/>
              <a:t>What was the key problem we needed to solve for text retrieval?</a:t>
            </a:r>
            <a:endParaRPr lang="en-US" dirty="0"/>
          </a:p>
        </p:txBody>
      </p:sp>
      <p:grpSp>
        <p:nvGrpSpPr>
          <p:cNvPr id="22" name="Group 21"/>
          <p:cNvGrpSpPr/>
          <p:nvPr/>
        </p:nvGrpSpPr>
        <p:grpSpPr>
          <a:xfrm>
            <a:off x="838200" y="3657600"/>
            <a:ext cx="8610600" cy="1909465"/>
            <a:chOff x="838200" y="3657600"/>
            <a:chExt cx="8610600" cy="1909465"/>
          </a:xfrm>
        </p:grpSpPr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838200" y="3657600"/>
              <a:ext cx="2743200" cy="144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8800" dirty="0" err="1" smtClean="0"/>
                <a:t>sim</a:t>
              </a:r>
              <a:r>
                <a:rPr lang="en-US" sz="8800" dirty="0" smtClean="0"/>
                <a:t>(</a:t>
              </a:r>
              <a:endParaRPr lang="en-US" sz="8800" dirty="0"/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6629400" y="3733800"/>
              <a:ext cx="2819400" cy="144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8800" dirty="0"/>
                <a:t>) </a:t>
              </a:r>
              <a:r>
                <a:rPr lang="en-US" sz="8800" b="1" dirty="0"/>
                <a:t>=</a:t>
              </a:r>
              <a:r>
                <a:rPr lang="en-US" sz="8800" dirty="0"/>
                <a:t> </a:t>
              </a:r>
              <a:r>
                <a:rPr lang="en-US" sz="8800" b="1" dirty="0"/>
                <a:t>?</a:t>
              </a:r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4572000" y="4114800"/>
              <a:ext cx="609600" cy="144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8800" dirty="0"/>
                <a:t>,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377213" y="5105400"/>
              <a:ext cx="8899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query</a:t>
              </a:r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181600" y="5105400"/>
              <a:ext cx="140294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document</a:t>
              </a:r>
              <a:endParaRPr lang="en-US" dirty="0"/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3048000" y="4343400"/>
              <a:ext cx="1371600" cy="4572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 bwMode="auto">
            <a:xfrm>
              <a:off x="3200400" y="4572000"/>
              <a:ext cx="10668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sp>
          <p:nvSpPr>
            <p:cNvPr id="15" name="Rectangle 14"/>
            <p:cNvSpPr/>
            <p:nvPr/>
          </p:nvSpPr>
          <p:spPr bwMode="auto">
            <a:xfrm>
              <a:off x="5105400" y="3886200"/>
              <a:ext cx="1371600" cy="12192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 bwMode="auto">
            <a:xfrm>
              <a:off x="5257800" y="4572000"/>
              <a:ext cx="10668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/>
            <p:cNvCxnSpPr/>
            <p:nvPr/>
          </p:nvCxnSpPr>
          <p:spPr bwMode="auto">
            <a:xfrm>
              <a:off x="5257800" y="4724400"/>
              <a:ext cx="10668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7"/>
            <p:cNvCxnSpPr/>
            <p:nvPr/>
          </p:nvCxnSpPr>
          <p:spPr bwMode="auto">
            <a:xfrm>
              <a:off x="5257800" y="4876800"/>
              <a:ext cx="10668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8"/>
            <p:cNvCxnSpPr/>
            <p:nvPr/>
          </p:nvCxnSpPr>
          <p:spPr bwMode="auto">
            <a:xfrm>
              <a:off x="5257800" y="4419600"/>
              <a:ext cx="10668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Straight Connector 19"/>
            <p:cNvCxnSpPr/>
            <p:nvPr/>
          </p:nvCxnSpPr>
          <p:spPr bwMode="auto">
            <a:xfrm>
              <a:off x="5257800" y="4267200"/>
              <a:ext cx="10668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>
              <a:off x="5257800" y="4113212"/>
              <a:ext cx="1066800" cy="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990600"/>
            <a:ext cx="8001000" cy="838200"/>
          </a:xfrm>
        </p:spPr>
        <p:txBody>
          <a:bodyPr/>
          <a:lstStyle/>
          <a:p>
            <a:r>
              <a:rPr lang="en-US" dirty="0"/>
              <a:t>The Problem: </a:t>
            </a:r>
            <a:r>
              <a:rPr lang="en-US" dirty="0" smtClean="0"/>
              <a:t>Image Similarity</a:t>
            </a:r>
            <a:endParaRPr lang="en-US" dirty="0"/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838200" y="3657600"/>
            <a:ext cx="27432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8800" dirty="0" err="1" smtClean="0"/>
              <a:t>sim</a:t>
            </a:r>
            <a:r>
              <a:rPr lang="en-US" sz="8800" dirty="0" smtClean="0"/>
              <a:t>(</a:t>
            </a:r>
            <a:endParaRPr lang="en-US" sz="8800" dirty="0"/>
          </a:p>
        </p:txBody>
      </p:sp>
      <p:pic>
        <p:nvPicPr>
          <p:cNvPr id="45061" name="Picture 5" descr="C:\images\homer\surprised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1800" y="3276600"/>
            <a:ext cx="1814513" cy="2286000"/>
          </a:xfrm>
          <a:prstGeom prst="rect">
            <a:avLst/>
          </a:prstGeom>
          <a:noFill/>
        </p:spPr>
      </p:pic>
      <p:pic>
        <p:nvPicPr>
          <p:cNvPr id="45063" name="Picture 7" descr="C:\School\cs291\presentation1\dogbert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3200400"/>
            <a:ext cx="2128838" cy="2514600"/>
          </a:xfrm>
          <a:prstGeom prst="rect">
            <a:avLst/>
          </a:prstGeom>
          <a:noFill/>
        </p:spPr>
      </p:pic>
      <p:sp>
        <p:nvSpPr>
          <p:cNvPr id="45064" name="Text Box 8"/>
          <p:cNvSpPr txBox="1">
            <a:spLocks noChangeArrowheads="1"/>
          </p:cNvSpPr>
          <p:nvPr/>
        </p:nvSpPr>
        <p:spPr bwMode="auto">
          <a:xfrm>
            <a:off x="6629400" y="3733800"/>
            <a:ext cx="28194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8800" dirty="0"/>
              <a:t>) </a:t>
            </a:r>
            <a:r>
              <a:rPr lang="en-US" sz="8800" b="1" dirty="0"/>
              <a:t>=</a:t>
            </a:r>
            <a:r>
              <a:rPr lang="en-US" sz="8800" dirty="0"/>
              <a:t> </a:t>
            </a:r>
            <a:r>
              <a:rPr lang="en-US" sz="8800" b="1" dirty="0"/>
              <a:t>?</a:t>
            </a:r>
          </a:p>
        </p:txBody>
      </p:sp>
      <p:sp>
        <p:nvSpPr>
          <p:cNvPr id="45065" name="Text Box 9"/>
          <p:cNvSpPr txBox="1">
            <a:spLocks noChangeArrowheads="1"/>
          </p:cNvSpPr>
          <p:nvPr/>
        </p:nvSpPr>
        <p:spPr bwMode="auto">
          <a:xfrm>
            <a:off x="4572000" y="4114800"/>
            <a:ext cx="6096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8800" dirty="0"/>
              <a:t>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Where does this problem arise in computer vision?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Image Classification</a:t>
            </a:r>
          </a:p>
          <a:p>
            <a:r>
              <a:rPr lang="en-US"/>
              <a:t>Image Retrieval</a:t>
            </a:r>
          </a:p>
          <a:p>
            <a:r>
              <a:rPr lang="en-US"/>
              <a:t>Image Segmentation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Classification</a:t>
            </a:r>
          </a:p>
        </p:txBody>
      </p:sp>
      <p:pic>
        <p:nvPicPr>
          <p:cNvPr id="47107" name="Picture 3" descr="C:\School\cs291\presentation1\car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57600" y="2362200"/>
            <a:ext cx="2514600" cy="1489075"/>
          </a:xfrm>
          <a:prstGeom prst="rect">
            <a:avLst/>
          </a:prstGeom>
          <a:noFill/>
        </p:spPr>
      </p:pic>
      <p:pic>
        <p:nvPicPr>
          <p:cNvPr id="47108" name="Picture 4" descr="C:\School\cs291\presentation1\wildernes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24600" y="4800600"/>
            <a:ext cx="2514600" cy="1684338"/>
          </a:xfrm>
          <a:prstGeom prst="rect">
            <a:avLst/>
          </a:prstGeom>
          <a:noFill/>
        </p:spPr>
      </p:pic>
      <p:pic>
        <p:nvPicPr>
          <p:cNvPr id="47109" name="Picture 5" descr="C:\School\cs291\presentation1\plan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62400" y="4953000"/>
            <a:ext cx="2057400" cy="1620838"/>
          </a:xfrm>
          <a:prstGeom prst="rect">
            <a:avLst/>
          </a:prstGeom>
          <a:noFill/>
        </p:spPr>
      </p:pic>
      <p:sp>
        <p:nvSpPr>
          <p:cNvPr id="47111" name="Line 7"/>
          <p:cNvSpPr>
            <a:spLocks noChangeShapeType="1"/>
          </p:cNvSpPr>
          <p:nvPr/>
        </p:nvSpPr>
        <p:spPr bwMode="auto">
          <a:xfrm flipH="1">
            <a:off x="2133600" y="3962400"/>
            <a:ext cx="1981200" cy="762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12" name="Line 8"/>
          <p:cNvSpPr>
            <a:spLocks noChangeShapeType="1"/>
          </p:cNvSpPr>
          <p:nvPr/>
        </p:nvSpPr>
        <p:spPr bwMode="auto">
          <a:xfrm>
            <a:off x="4800600" y="40386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13" name="Line 9"/>
          <p:cNvSpPr>
            <a:spLocks noChangeShapeType="1"/>
          </p:cNvSpPr>
          <p:nvPr/>
        </p:nvSpPr>
        <p:spPr bwMode="auto">
          <a:xfrm>
            <a:off x="5486400" y="4038600"/>
            <a:ext cx="1905000" cy="533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14" name="Text Box 10"/>
          <p:cNvSpPr txBox="1">
            <a:spLocks noChangeArrowheads="1"/>
          </p:cNvSpPr>
          <p:nvPr/>
        </p:nvSpPr>
        <p:spPr bwMode="auto">
          <a:xfrm rot="3075076">
            <a:off x="2742407" y="3963193"/>
            <a:ext cx="381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?</a:t>
            </a:r>
          </a:p>
        </p:txBody>
      </p:sp>
      <p:sp>
        <p:nvSpPr>
          <p:cNvPr id="47115" name="Text Box 11"/>
          <p:cNvSpPr txBox="1">
            <a:spLocks noChangeArrowheads="1"/>
          </p:cNvSpPr>
          <p:nvPr/>
        </p:nvSpPr>
        <p:spPr bwMode="auto">
          <a:xfrm>
            <a:off x="4495800" y="4114800"/>
            <a:ext cx="381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?</a:t>
            </a:r>
          </a:p>
        </p:txBody>
      </p:sp>
      <p:sp>
        <p:nvSpPr>
          <p:cNvPr id="47116" name="Text Box 12"/>
          <p:cNvSpPr txBox="1">
            <a:spLocks noChangeArrowheads="1"/>
          </p:cNvSpPr>
          <p:nvPr/>
        </p:nvSpPr>
        <p:spPr bwMode="auto">
          <a:xfrm rot="17212050">
            <a:off x="6323807" y="3886993"/>
            <a:ext cx="381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?</a:t>
            </a:r>
          </a:p>
        </p:txBody>
      </p:sp>
      <p:pic>
        <p:nvPicPr>
          <p:cNvPr id="47118" name="Picture 14" descr="C:\School\cs291\presentation1\porsch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19200" y="5029200"/>
            <a:ext cx="2057400" cy="16795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Retrieval</a:t>
            </a:r>
          </a:p>
        </p:txBody>
      </p:sp>
      <p:pic>
        <p:nvPicPr>
          <p:cNvPr id="48131" name="Picture 3" descr="C:\School\cs291\presentation1\Quer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3400" y="457200"/>
            <a:ext cx="4648200" cy="1885950"/>
          </a:xfrm>
          <a:prstGeom prst="rect">
            <a:avLst/>
          </a:prstGeom>
          <a:noFill/>
        </p:spPr>
      </p:pic>
      <p:pic>
        <p:nvPicPr>
          <p:cNvPr id="48132" name="Picture 4" descr="C:\School\cs291\presentation1\result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2362200"/>
            <a:ext cx="5257800" cy="3971925"/>
          </a:xfrm>
          <a:prstGeom prst="rect">
            <a:avLst/>
          </a:prstGeom>
          <a:noFill/>
        </p:spPr>
      </p:pic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4343400" y="6400800"/>
            <a:ext cx="434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ea typeface="Times New Roman" pitchFamily="-110" charset="0"/>
                <a:cs typeface="Times New Roman" pitchFamily="-110" charset="0"/>
              </a:rPr>
              <a:t>Jeremy S. De Bonet, Paul Viola (1997).  Structure Driven Image Database Retrieval.  Neural Information Processing 10 (1997).</a:t>
            </a:r>
            <a:r>
              <a:rPr lang="en-US" sz="12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Segmentation</a:t>
            </a:r>
          </a:p>
        </p:txBody>
      </p:sp>
      <p:sp>
        <p:nvSpPr>
          <p:cNvPr id="49157" name="Line 5"/>
          <p:cNvSpPr>
            <a:spLocks noChangeShapeType="1"/>
          </p:cNvSpPr>
          <p:nvPr/>
        </p:nvSpPr>
        <p:spPr bwMode="auto">
          <a:xfrm>
            <a:off x="4267200" y="42672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8" name="Text Box 6"/>
          <p:cNvSpPr txBox="1">
            <a:spLocks noChangeArrowheads="1"/>
          </p:cNvSpPr>
          <p:nvPr/>
        </p:nvSpPr>
        <p:spPr bwMode="auto">
          <a:xfrm>
            <a:off x="3048000" y="6172200"/>
            <a:ext cx="4191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http://vizlab.rutgers.edu/~comanici/segm_images.html</a:t>
            </a:r>
          </a:p>
        </p:txBody>
      </p:sp>
      <p:pic>
        <p:nvPicPr>
          <p:cNvPr id="49159" name="Picture 7" descr="C:\School\cs291\presentation1\ha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3048000"/>
            <a:ext cx="2971800" cy="2384425"/>
          </a:xfrm>
          <a:prstGeom prst="rect">
            <a:avLst/>
          </a:prstGeom>
          <a:noFill/>
        </p:spPr>
      </p:pic>
      <p:pic>
        <p:nvPicPr>
          <p:cNvPr id="49160" name="Picture 8" descr="C:\School\cs291\presentation1\seg-hand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0" y="2895600"/>
            <a:ext cx="3124200" cy="2505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is an image represented?</a:t>
            </a:r>
            <a:endParaRPr lang="en-US" dirty="0"/>
          </a:p>
        </p:txBody>
      </p:sp>
      <p:pic>
        <p:nvPicPr>
          <p:cNvPr id="3" name="Picture 5" descr="C:\images\homer\surprised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2971800"/>
            <a:ext cx="1814513" cy="228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is an image represented?</a:t>
            </a:r>
            <a:endParaRPr lang="en-US" dirty="0"/>
          </a:p>
        </p:txBody>
      </p:sp>
      <p:grpSp>
        <p:nvGrpSpPr>
          <p:cNvPr id="437" name="Group 436"/>
          <p:cNvGrpSpPr/>
          <p:nvPr/>
        </p:nvGrpSpPr>
        <p:grpSpPr>
          <a:xfrm>
            <a:off x="1752600" y="2971800"/>
            <a:ext cx="1814513" cy="2286000"/>
            <a:chOff x="1447800" y="3352800"/>
            <a:chExt cx="1814513" cy="2286000"/>
          </a:xfrm>
        </p:grpSpPr>
        <p:pic>
          <p:nvPicPr>
            <p:cNvPr id="3" name="Picture 5" descr="C:\images\homer\surprised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447800" y="3352800"/>
              <a:ext cx="1814513" cy="2286000"/>
            </a:xfrm>
            <a:prstGeom prst="rect">
              <a:avLst/>
            </a:prstGeom>
            <a:noFill/>
          </p:spPr>
        </p:pic>
        <p:sp>
          <p:nvSpPr>
            <p:cNvPr id="4" name="Rectangle 3"/>
            <p:cNvSpPr/>
            <p:nvPr/>
          </p:nvSpPr>
          <p:spPr bwMode="auto">
            <a:xfrm>
              <a:off x="1752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" name="Rectangle 4"/>
            <p:cNvSpPr/>
            <p:nvPr/>
          </p:nvSpPr>
          <p:spPr bwMode="auto">
            <a:xfrm>
              <a:off x="18288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19050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19812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20574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2133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22098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22860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23622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24384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2514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25908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26670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" name="Rectangle 16"/>
            <p:cNvSpPr/>
            <p:nvPr/>
          </p:nvSpPr>
          <p:spPr bwMode="auto">
            <a:xfrm>
              <a:off x="27432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28194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2895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1752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" name="Rectangle 20"/>
            <p:cNvSpPr/>
            <p:nvPr/>
          </p:nvSpPr>
          <p:spPr bwMode="auto">
            <a:xfrm>
              <a:off x="18288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19050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19812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20574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2133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22098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22860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23622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" name="Rectangle 28"/>
            <p:cNvSpPr/>
            <p:nvPr/>
          </p:nvSpPr>
          <p:spPr bwMode="auto">
            <a:xfrm>
              <a:off x="24384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2514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" name="Rectangle 30"/>
            <p:cNvSpPr/>
            <p:nvPr/>
          </p:nvSpPr>
          <p:spPr bwMode="auto">
            <a:xfrm>
              <a:off x="25908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26670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" name="Rectangle 32"/>
            <p:cNvSpPr/>
            <p:nvPr/>
          </p:nvSpPr>
          <p:spPr bwMode="auto">
            <a:xfrm>
              <a:off x="27432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" name="Rectangle 33"/>
            <p:cNvSpPr/>
            <p:nvPr/>
          </p:nvSpPr>
          <p:spPr bwMode="auto">
            <a:xfrm>
              <a:off x="28194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" name="Rectangle 34"/>
            <p:cNvSpPr/>
            <p:nvPr/>
          </p:nvSpPr>
          <p:spPr bwMode="auto">
            <a:xfrm>
              <a:off x="2895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" name="Rectangle 35"/>
            <p:cNvSpPr/>
            <p:nvPr/>
          </p:nvSpPr>
          <p:spPr bwMode="auto">
            <a:xfrm>
              <a:off x="1752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" name="Rectangle 36"/>
            <p:cNvSpPr/>
            <p:nvPr/>
          </p:nvSpPr>
          <p:spPr bwMode="auto">
            <a:xfrm>
              <a:off x="18288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" name="Rectangle 37"/>
            <p:cNvSpPr/>
            <p:nvPr/>
          </p:nvSpPr>
          <p:spPr bwMode="auto">
            <a:xfrm>
              <a:off x="19050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19812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" name="Rectangle 39"/>
            <p:cNvSpPr/>
            <p:nvPr/>
          </p:nvSpPr>
          <p:spPr bwMode="auto">
            <a:xfrm>
              <a:off x="20574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2133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22098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22860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4" name="Rectangle 43"/>
            <p:cNvSpPr/>
            <p:nvPr/>
          </p:nvSpPr>
          <p:spPr bwMode="auto">
            <a:xfrm>
              <a:off x="23622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5" name="Rectangle 44"/>
            <p:cNvSpPr/>
            <p:nvPr/>
          </p:nvSpPr>
          <p:spPr bwMode="auto">
            <a:xfrm>
              <a:off x="24384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2514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7" name="Rectangle 46"/>
            <p:cNvSpPr/>
            <p:nvPr/>
          </p:nvSpPr>
          <p:spPr bwMode="auto">
            <a:xfrm>
              <a:off x="25908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8" name="Rectangle 47"/>
            <p:cNvSpPr/>
            <p:nvPr/>
          </p:nvSpPr>
          <p:spPr bwMode="auto">
            <a:xfrm>
              <a:off x="26670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9" name="Rectangle 48"/>
            <p:cNvSpPr/>
            <p:nvPr/>
          </p:nvSpPr>
          <p:spPr bwMode="auto">
            <a:xfrm>
              <a:off x="27432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28194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1" name="Rectangle 50"/>
            <p:cNvSpPr/>
            <p:nvPr/>
          </p:nvSpPr>
          <p:spPr bwMode="auto">
            <a:xfrm>
              <a:off x="2895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1752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3" name="Rectangle 52"/>
            <p:cNvSpPr/>
            <p:nvPr/>
          </p:nvSpPr>
          <p:spPr bwMode="auto">
            <a:xfrm>
              <a:off x="18288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19050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5" name="Rectangle 54"/>
            <p:cNvSpPr/>
            <p:nvPr/>
          </p:nvSpPr>
          <p:spPr bwMode="auto">
            <a:xfrm>
              <a:off x="19812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6" name="Rectangle 55"/>
            <p:cNvSpPr/>
            <p:nvPr/>
          </p:nvSpPr>
          <p:spPr bwMode="auto">
            <a:xfrm>
              <a:off x="20574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7" name="Rectangle 56"/>
            <p:cNvSpPr/>
            <p:nvPr/>
          </p:nvSpPr>
          <p:spPr bwMode="auto">
            <a:xfrm>
              <a:off x="2133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8" name="Rectangle 57"/>
            <p:cNvSpPr/>
            <p:nvPr/>
          </p:nvSpPr>
          <p:spPr bwMode="auto">
            <a:xfrm>
              <a:off x="22098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9" name="Rectangle 58"/>
            <p:cNvSpPr/>
            <p:nvPr/>
          </p:nvSpPr>
          <p:spPr bwMode="auto">
            <a:xfrm>
              <a:off x="22860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0" name="Rectangle 59"/>
            <p:cNvSpPr/>
            <p:nvPr/>
          </p:nvSpPr>
          <p:spPr bwMode="auto">
            <a:xfrm>
              <a:off x="23622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1" name="Rectangle 60"/>
            <p:cNvSpPr/>
            <p:nvPr/>
          </p:nvSpPr>
          <p:spPr bwMode="auto">
            <a:xfrm>
              <a:off x="24384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2514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3" name="Rectangle 62"/>
            <p:cNvSpPr/>
            <p:nvPr/>
          </p:nvSpPr>
          <p:spPr bwMode="auto">
            <a:xfrm>
              <a:off x="25908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4" name="Rectangle 63"/>
            <p:cNvSpPr/>
            <p:nvPr/>
          </p:nvSpPr>
          <p:spPr bwMode="auto">
            <a:xfrm>
              <a:off x="26670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27432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6" name="Rectangle 65"/>
            <p:cNvSpPr/>
            <p:nvPr/>
          </p:nvSpPr>
          <p:spPr bwMode="auto">
            <a:xfrm>
              <a:off x="28194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7" name="Rectangle 66"/>
            <p:cNvSpPr/>
            <p:nvPr/>
          </p:nvSpPr>
          <p:spPr bwMode="auto">
            <a:xfrm>
              <a:off x="2895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8" name="Rectangle 67"/>
            <p:cNvSpPr/>
            <p:nvPr/>
          </p:nvSpPr>
          <p:spPr bwMode="auto">
            <a:xfrm>
              <a:off x="1752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9" name="Rectangle 68"/>
            <p:cNvSpPr/>
            <p:nvPr/>
          </p:nvSpPr>
          <p:spPr bwMode="auto">
            <a:xfrm>
              <a:off x="18288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0" name="Rectangle 69"/>
            <p:cNvSpPr/>
            <p:nvPr/>
          </p:nvSpPr>
          <p:spPr bwMode="auto">
            <a:xfrm>
              <a:off x="19050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1" name="Rectangle 70"/>
            <p:cNvSpPr/>
            <p:nvPr/>
          </p:nvSpPr>
          <p:spPr bwMode="auto">
            <a:xfrm>
              <a:off x="19812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2" name="Rectangle 71"/>
            <p:cNvSpPr/>
            <p:nvPr/>
          </p:nvSpPr>
          <p:spPr bwMode="auto">
            <a:xfrm>
              <a:off x="20574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3" name="Rectangle 72"/>
            <p:cNvSpPr/>
            <p:nvPr/>
          </p:nvSpPr>
          <p:spPr bwMode="auto">
            <a:xfrm>
              <a:off x="2133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4" name="Rectangle 73"/>
            <p:cNvSpPr/>
            <p:nvPr/>
          </p:nvSpPr>
          <p:spPr bwMode="auto">
            <a:xfrm>
              <a:off x="22098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5" name="Rectangle 74"/>
            <p:cNvSpPr/>
            <p:nvPr/>
          </p:nvSpPr>
          <p:spPr bwMode="auto">
            <a:xfrm>
              <a:off x="22860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6" name="Rectangle 75"/>
            <p:cNvSpPr/>
            <p:nvPr/>
          </p:nvSpPr>
          <p:spPr bwMode="auto">
            <a:xfrm>
              <a:off x="23622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7" name="Rectangle 76"/>
            <p:cNvSpPr/>
            <p:nvPr/>
          </p:nvSpPr>
          <p:spPr bwMode="auto">
            <a:xfrm>
              <a:off x="24384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8" name="Rectangle 77"/>
            <p:cNvSpPr/>
            <p:nvPr/>
          </p:nvSpPr>
          <p:spPr bwMode="auto">
            <a:xfrm>
              <a:off x="2514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9" name="Rectangle 78"/>
            <p:cNvSpPr/>
            <p:nvPr/>
          </p:nvSpPr>
          <p:spPr bwMode="auto">
            <a:xfrm>
              <a:off x="25908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0" name="Rectangle 79"/>
            <p:cNvSpPr/>
            <p:nvPr/>
          </p:nvSpPr>
          <p:spPr bwMode="auto">
            <a:xfrm>
              <a:off x="26670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1" name="Rectangle 80"/>
            <p:cNvSpPr/>
            <p:nvPr/>
          </p:nvSpPr>
          <p:spPr bwMode="auto">
            <a:xfrm>
              <a:off x="27432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2" name="Rectangle 81"/>
            <p:cNvSpPr/>
            <p:nvPr/>
          </p:nvSpPr>
          <p:spPr bwMode="auto">
            <a:xfrm>
              <a:off x="28194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3" name="Rectangle 82"/>
            <p:cNvSpPr/>
            <p:nvPr/>
          </p:nvSpPr>
          <p:spPr bwMode="auto">
            <a:xfrm>
              <a:off x="2895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4" name="Rectangle 83"/>
            <p:cNvSpPr/>
            <p:nvPr/>
          </p:nvSpPr>
          <p:spPr bwMode="auto">
            <a:xfrm>
              <a:off x="1752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5" name="Rectangle 84"/>
            <p:cNvSpPr/>
            <p:nvPr/>
          </p:nvSpPr>
          <p:spPr bwMode="auto">
            <a:xfrm>
              <a:off x="18288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6" name="Rectangle 85"/>
            <p:cNvSpPr/>
            <p:nvPr/>
          </p:nvSpPr>
          <p:spPr bwMode="auto">
            <a:xfrm>
              <a:off x="19050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7" name="Rectangle 86"/>
            <p:cNvSpPr/>
            <p:nvPr/>
          </p:nvSpPr>
          <p:spPr bwMode="auto">
            <a:xfrm>
              <a:off x="19812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8" name="Rectangle 87"/>
            <p:cNvSpPr/>
            <p:nvPr/>
          </p:nvSpPr>
          <p:spPr bwMode="auto">
            <a:xfrm>
              <a:off x="20574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9" name="Rectangle 88"/>
            <p:cNvSpPr/>
            <p:nvPr/>
          </p:nvSpPr>
          <p:spPr bwMode="auto">
            <a:xfrm>
              <a:off x="2133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0" name="Rectangle 89"/>
            <p:cNvSpPr/>
            <p:nvPr/>
          </p:nvSpPr>
          <p:spPr bwMode="auto">
            <a:xfrm>
              <a:off x="22098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1" name="Rectangle 90"/>
            <p:cNvSpPr/>
            <p:nvPr/>
          </p:nvSpPr>
          <p:spPr bwMode="auto">
            <a:xfrm>
              <a:off x="22860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2" name="Rectangle 91"/>
            <p:cNvSpPr/>
            <p:nvPr/>
          </p:nvSpPr>
          <p:spPr bwMode="auto">
            <a:xfrm>
              <a:off x="23622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3" name="Rectangle 92"/>
            <p:cNvSpPr/>
            <p:nvPr/>
          </p:nvSpPr>
          <p:spPr bwMode="auto">
            <a:xfrm>
              <a:off x="24384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4" name="Rectangle 93"/>
            <p:cNvSpPr/>
            <p:nvPr/>
          </p:nvSpPr>
          <p:spPr bwMode="auto">
            <a:xfrm>
              <a:off x="2514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5" name="Rectangle 94"/>
            <p:cNvSpPr/>
            <p:nvPr/>
          </p:nvSpPr>
          <p:spPr bwMode="auto">
            <a:xfrm>
              <a:off x="25908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6" name="Rectangle 95"/>
            <p:cNvSpPr/>
            <p:nvPr/>
          </p:nvSpPr>
          <p:spPr bwMode="auto">
            <a:xfrm>
              <a:off x="26670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7" name="Rectangle 96"/>
            <p:cNvSpPr/>
            <p:nvPr/>
          </p:nvSpPr>
          <p:spPr bwMode="auto">
            <a:xfrm>
              <a:off x="27432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8" name="Rectangle 97"/>
            <p:cNvSpPr/>
            <p:nvPr/>
          </p:nvSpPr>
          <p:spPr bwMode="auto">
            <a:xfrm>
              <a:off x="28194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9" name="Rectangle 98"/>
            <p:cNvSpPr/>
            <p:nvPr/>
          </p:nvSpPr>
          <p:spPr bwMode="auto">
            <a:xfrm>
              <a:off x="2895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0" name="Rectangle 99"/>
            <p:cNvSpPr/>
            <p:nvPr/>
          </p:nvSpPr>
          <p:spPr bwMode="auto">
            <a:xfrm>
              <a:off x="1752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1" name="Rectangle 100"/>
            <p:cNvSpPr/>
            <p:nvPr/>
          </p:nvSpPr>
          <p:spPr bwMode="auto">
            <a:xfrm>
              <a:off x="18288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2" name="Rectangle 101"/>
            <p:cNvSpPr/>
            <p:nvPr/>
          </p:nvSpPr>
          <p:spPr bwMode="auto">
            <a:xfrm>
              <a:off x="19050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3" name="Rectangle 102"/>
            <p:cNvSpPr/>
            <p:nvPr/>
          </p:nvSpPr>
          <p:spPr bwMode="auto">
            <a:xfrm>
              <a:off x="19812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4" name="Rectangle 103"/>
            <p:cNvSpPr/>
            <p:nvPr/>
          </p:nvSpPr>
          <p:spPr bwMode="auto">
            <a:xfrm>
              <a:off x="20574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5" name="Rectangle 104"/>
            <p:cNvSpPr/>
            <p:nvPr/>
          </p:nvSpPr>
          <p:spPr bwMode="auto">
            <a:xfrm>
              <a:off x="2133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6" name="Rectangle 105"/>
            <p:cNvSpPr/>
            <p:nvPr/>
          </p:nvSpPr>
          <p:spPr bwMode="auto">
            <a:xfrm>
              <a:off x="22098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7" name="Rectangle 106"/>
            <p:cNvSpPr/>
            <p:nvPr/>
          </p:nvSpPr>
          <p:spPr bwMode="auto">
            <a:xfrm>
              <a:off x="22860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8" name="Rectangle 107"/>
            <p:cNvSpPr/>
            <p:nvPr/>
          </p:nvSpPr>
          <p:spPr bwMode="auto">
            <a:xfrm>
              <a:off x="23622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9" name="Rectangle 108"/>
            <p:cNvSpPr/>
            <p:nvPr/>
          </p:nvSpPr>
          <p:spPr bwMode="auto">
            <a:xfrm>
              <a:off x="24384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0" name="Rectangle 109"/>
            <p:cNvSpPr/>
            <p:nvPr/>
          </p:nvSpPr>
          <p:spPr bwMode="auto">
            <a:xfrm>
              <a:off x="2514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1" name="Rectangle 110"/>
            <p:cNvSpPr/>
            <p:nvPr/>
          </p:nvSpPr>
          <p:spPr bwMode="auto">
            <a:xfrm>
              <a:off x="25908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2" name="Rectangle 111"/>
            <p:cNvSpPr/>
            <p:nvPr/>
          </p:nvSpPr>
          <p:spPr bwMode="auto">
            <a:xfrm>
              <a:off x="26670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3" name="Rectangle 112"/>
            <p:cNvSpPr/>
            <p:nvPr/>
          </p:nvSpPr>
          <p:spPr bwMode="auto">
            <a:xfrm>
              <a:off x="27432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4" name="Rectangle 113"/>
            <p:cNvSpPr/>
            <p:nvPr/>
          </p:nvSpPr>
          <p:spPr bwMode="auto">
            <a:xfrm>
              <a:off x="28194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5" name="Rectangle 114"/>
            <p:cNvSpPr/>
            <p:nvPr/>
          </p:nvSpPr>
          <p:spPr bwMode="auto">
            <a:xfrm>
              <a:off x="2895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6" name="Rectangle 115"/>
            <p:cNvSpPr/>
            <p:nvPr/>
          </p:nvSpPr>
          <p:spPr bwMode="auto">
            <a:xfrm>
              <a:off x="1752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7" name="Rectangle 116"/>
            <p:cNvSpPr/>
            <p:nvPr/>
          </p:nvSpPr>
          <p:spPr bwMode="auto">
            <a:xfrm>
              <a:off x="18288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8" name="Rectangle 117"/>
            <p:cNvSpPr/>
            <p:nvPr/>
          </p:nvSpPr>
          <p:spPr bwMode="auto">
            <a:xfrm>
              <a:off x="19050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9" name="Rectangle 118"/>
            <p:cNvSpPr/>
            <p:nvPr/>
          </p:nvSpPr>
          <p:spPr bwMode="auto">
            <a:xfrm>
              <a:off x="19812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0" name="Rectangle 119"/>
            <p:cNvSpPr/>
            <p:nvPr/>
          </p:nvSpPr>
          <p:spPr bwMode="auto">
            <a:xfrm>
              <a:off x="20574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1" name="Rectangle 120"/>
            <p:cNvSpPr/>
            <p:nvPr/>
          </p:nvSpPr>
          <p:spPr bwMode="auto">
            <a:xfrm>
              <a:off x="2133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2" name="Rectangle 121"/>
            <p:cNvSpPr/>
            <p:nvPr/>
          </p:nvSpPr>
          <p:spPr bwMode="auto">
            <a:xfrm>
              <a:off x="22098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3" name="Rectangle 122"/>
            <p:cNvSpPr/>
            <p:nvPr/>
          </p:nvSpPr>
          <p:spPr bwMode="auto">
            <a:xfrm>
              <a:off x="22860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4" name="Rectangle 123"/>
            <p:cNvSpPr/>
            <p:nvPr/>
          </p:nvSpPr>
          <p:spPr bwMode="auto">
            <a:xfrm>
              <a:off x="23622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24384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6" name="Rectangle 125"/>
            <p:cNvSpPr/>
            <p:nvPr/>
          </p:nvSpPr>
          <p:spPr bwMode="auto">
            <a:xfrm>
              <a:off x="2514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7" name="Rectangle 126"/>
            <p:cNvSpPr/>
            <p:nvPr/>
          </p:nvSpPr>
          <p:spPr bwMode="auto">
            <a:xfrm>
              <a:off x="25908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8" name="Rectangle 127"/>
            <p:cNvSpPr/>
            <p:nvPr/>
          </p:nvSpPr>
          <p:spPr bwMode="auto">
            <a:xfrm>
              <a:off x="26670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9" name="Rectangle 128"/>
            <p:cNvSpPr/>
            <p:nvPr/>
          </p:nvSpPr>
          <p:spPr bwMode="auto">
            <a:xfrm>
              <a:off x="27432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0" name="Rectangle 129"/>
            <p:cNvSpPr/>
            <p:nvPr/>
          </p:nvSpPr>
          <p:spPr bwMode="auto">
            <a:xfrm>
              <a:off x="28194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1" name="Rectangle 130"/>
            <p:cNvSpPr/>
            <p:nvPr/>
          </p:nvSpPr>
          <p:spPr bwMode="auto">
            <a:xfrm>
              <a:off x="2895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2" name="Rectangle 131"/>
            <p:cNvSpPr/>
            <p:nvPr/>
          </p:nvSpPr>
          <p:spPr bwMode="auto">
            <a:xfrm>
              <a:off x="1752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3" name="Rectangle 132"/>
            <p:cNvSpPr/>
            <p:nvPr/>
          </p:nvSpPr>
          <p:spPr bwMode="auto">
            <a:xfrm>
              <a:off x="18288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4" name="Rectangle 133"/>
            <p:cNvSpPr/>
            <p:nvPr/>
          </p:nvSpPr>
          <p:spPr bwMode="auto">
            <a:xfrm>
              <a:off x="19050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5" name="Rectangle 134"/>
            <p:cNvSpPr/>
            <p:nvPr/>
          </p:nvSpPr>
          <p:spPr bwMode="auto">
            <a:xfrm>
              <a:off x="19812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6" name="Rectangle 135"/>
            <p:cNvSpPr/>
            <p:nvPr/>
          </p:nvSpPr>
          <p:spPr bwMode="auto">
            <a:xfrm>
              <a:off x="20574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7" name="Rectangle 136"/>
            <p:cNvSpPr/>
            <p:nvPr/>
          </p:nvSpPr>
          <p:spPr bwMode="auto">
            <a:xfrm>
              <a:off x="2133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8" name="Rectangle 137"/>
            <p:cNvSpPr/>
            <p:nvPr/>
          </p:nvSpPr>
          <p:spPr bwMode="auto">
            <a:xfrm>
              <a:off x="22098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9" name="Rectangle 138"/>
            <p:cNvSpPr/>
            <p:nvPr/>
          </p:nvSpPr>
          <p:spPr bwMode="auto">
            <a:xfrm>
              <a:off x="22860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0" name="Rectangle 139"/>
            <p:cNvSpPr/>
            <p:nvPr/>
          </p:nvSpPr>
          <p:spPr bwMode="auto">
            <a:xfrm>
              <a:off x="23622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1" name="Rectangle 140"/>
            <p:cNvSpPr/>
            <p:nvPr/>
          </p:nvSpPr>
          <p:spPr bwMode="auto">
            <a:xfrm>
              <a:off x="24384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2" name="Rectangle 141"/>
            <p:cNvSpPr/>
            <p:nvPr/>
          </p:nvSpPr>
          <p:spPr bwMode="auto">
            <a:xfrm>
              <a:off x="2514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3" name="Rectangle 142"/>
            <p:cNvSpPr/>
            <p:nvPr/>
          </p:nvSpPr>
          <p:spPr bwMode="auto">
            <a:xfrm>
              <a:off x="25908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4" name="Rectangle 143"/>
            <p:cNvSpPr/>
            <p:nvPr/>
          </p:nvSpPr>
          <p:spPr bwMode="auto">
            <a:xfrm>
              <a:off x="26670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5" name="Rectangle 144"/>
            <p:cNvSpPr/>
            <p:nvPr/>
          </p:nvSpPr>
          <p:spPr bwMode="auto">
            <a:xfrm>
              <a:off x="27432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6" name="Rectangle 145"/>
            <p:cNvSpPr/>
            <p:nvPr/>
          </p:nvSpPr>
          <p:spPr bwMode="auto">
            <a:xfrm>
              <a:off x="28194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7" name="Rectangle 146"/>
            <p:cNvSpPr/>
            <p:nvPr/>
          </p:nvSpPr>
          <p:spPr bwMode="auto">
            <a:xfrm>
              <a:off x="2895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8" name="Rectangle 147"/>
            <p:cNvSpPr/>
            <p:nvPr/>
          </p:nvSpPr>
          <p:spPr bwMode="auto">
            <a:xfrm>
              <a:off x="1752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9" name="Rectangle 148"/>
            <p:cNvSpPr/>
            <p:nvPr/>
          </p:nvSpPr>
          <p:spPr bwMode="auto">
            <a:xfrm>
              <a:off x="18288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0" name="Rectangle 149"/>
            <p:cNvSpPr/>
            <p:nvPr/>
          </p:nvSpPr>
          <p:spPr bwMode="auto">
            <a:xfrm>
              <a:off x="19050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1" name="Rectangle 150"/>
            <p:cNvSpPr/>
            <p:nvPr/>
          </p:nvSpPr>
          <p:spPr bwMode="auto">
            <a:xfrm>
              <a:off x="19812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2" name="Rectangle 151"/>
            <p:cNvSpPr/>
            <p:nvPr/>
          </p:nvSpPr>
          <p:spPr bwMode="auto">
            <a:xfrm>
              <a:off x="20574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3" name="Rectangle 152"/>
            <p:cNvSpPr/>
            <p:nvPr/>
          </p:nvSpPr>
          <p:spPr bwMode="auto">
            <a:xfrm>
              <a:off x="2133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4" name="Rectangle 153"/>
            <p:cNvSpPr/>
            <p:nvPr/>
          </p:nvSpPr>
          <p:spPr bwMode="auto">
            <a:xfrm>
              <a:off x="22098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5" name="Rectangle 154"/>
            <p:cNvSpPr/>
            <p:nvPr/>
          </p:nvSpPr>
          <p:spPr bwMode="auto">
            <a:xfrm>
              <a:off x="22860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6" name="Rectangle 155"/>
            <p:cNvSpPr/>
            <p:nvPr/>
          </p:nvSpPr>
          <p:spPr bwMode="auto">
            <a:xfrm>
              <a:off x="23622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7" name="Rectangle 156"/>
            <p:cNvSpPr/>
            <p:nvPr/>
          </p:nvSpPr>
          <p:spPr bwMode="auto">
            <a:xfrm>
              <a:off x="24384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8" name="Rectangle 157"/>
            <p:cNvSpPr/>
            <p:nvPr/>
          </p:nvSpPr>
          <p:spPr bwMode="auto">
            <a:xfrm>
              <a:off x="2514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9" name="Rectangle 158"/>
            <p:cNvSpPr/>
            <p:nvPr/>
          </p:nvSpPr>
          <p:spPr bwMode="auto">
            <a:xfrm>
              <a:off x="25908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0" name="Rectangle 159"/>
            <p:cNvSpPr/>
            <p:nvPr/>
          </p:nvSpPr>
          <p:spPr bwMode="auto">
            <a:xfrm>
              <a:off x="26670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1" name="Rectangle 160"/>
            <p:cNvSpPr/>
            <p:nvPr/>
          </p:nvSpPr>
          <p:spPr bwMode="auto">
            <a:xfrm>
              <a:off x="27432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2" name="Rectangle 161"/>
            <p:cNvSpPr/>
            <p:nvPr/>
          </p:nvSpPr>
          <p:spPr bwMode="auto">
            <a:xfrm>
              <a:off x="28194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3" name="Rectangle 162"/>
            <p:cNvSpPr/>
            <p:nvPr/>
          </p:nvSpPr>
          <p:spPr bwMode="auto">
            <a:xfrm>
              <a:off x="2895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4" name="Rectangle 163"/>
            <p:cNvSpPr/>
            <p:nvPr/>
          </p:nvSpPr>
          <p:spPr bwMode="auto">
            <a:xfrm>
              <a:off x="1752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5" name="Rectangle 164"/>
            <p:cNvSpPr/>
            <p:nvPr/>
          </p:nvSpPr>
          <p:spPr bwMode="auto">
            <a:xfrm>
              <a:off x="18288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6" name="Rectangle 165"/>
            <p:cNvSpPr/>
            <p:nvPr/>
          </p:nvSpPr>
          <p:spPr bwMode="auto">
            <a:xfrm>
              <a:off x="19050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7" name="Rectangle 166"/>
            <p:cNvSpPr/>
            <p:nvPr/>
          </p:nvSpPr>
          <p:spPr bwMode="auto">
            <a:xfrm>
              <a:off x="19812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8" name="Rectangle 167"/>
            <p:cNvSpPr/>
            <p:nvPr/>
          </p:nvSpPr>
          <p:spPr bwMode="auto">
            <a:xfrm>
              <a:off x="20574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9" name="Rectangle 168"/>
            <p:cNvSpPr/>
            <p:nvPr/>
          </p:nvSpPr>
          <p:spPr bwMode="auto">
            <a:xfrm>
              <a:off x="2133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0" name="Rectangle 169"/>
            <p:cNvSpPr/>
            <p:nvPr/>
          </p:nvSpPr>
          <p:spPr bwMode="auto">
            <a:xfrm>
              <a:off x="22098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1" name="Rectangle 170"/>
            <p:cNvSpPr/>
            <p:nvPr/>
          </p:nvSpPr>
          <p:spPr bwMode="auto">
            <a:xfrm>
              <a:off x="22860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2" name="Rectangle 171"/>
            <p:cNvSpPr/>
            <p:nvPr/>
          </p:nvSpPr>
          <p:spPr bwMode="auto">
            <a:xfrm>
              <a:off x="23622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3" name="Rectangle 172"/>
            <p:cNvSpPr/>
            <p:nvPr/>
          </p:nvSpPr>
          <p:spPr bwMode="auto">
            <a:xfrm>
              <a:off x="24384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4" name="Rectangle 173"/>
            <p:cNvSpPr/>
            <p:nvPr/>
          </p:nvSpPr>
          <p:spPr bwMode="auto">
            <a:xfrm>
              <a:off x="2514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5" name="Rectangle 174"/>
            <p:cNvSpPr/>
            <p:nvPr/>
          </p:nvSpPr>
          <p:spPr bwMode="auto">
            <a:xfrm>
              <a:off x="25908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6" name="Rectangle 175"/>
            <p:cNvSpPr/>
            <p:nvPr/>
          </p:nvSpPr>
          <p:spPr bwMode="auto">
            <a:xfrm>
              <a:off x="26670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7" name="Rectangle 176"/>
            <p:cNvSpPr/>
            <p:nvPr/>
          </p:nvSpPr>
          <p:spPr bwMode="auto">
            <a:xfrm>
              <a:off x="27432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8" name="Rectangle 177"/>
            <p:cNvSpPr/>
            <p:nvPr/>
          </p:nvSpPr>
          <p:spPr bwMode="auto">
            <a:xfrm>
              <a:off x="28194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9" name="Rectangle 178"/>
            <p:cNvSpPr/>
            <p:nvPr/>
          </p:nvSpPr>
          <p:spPr bwMode="auto">
            <a:xfrm>
              <a:off x="2895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0" name="Rectangle 179"/>
            <p:cNvSpPr/>
            <p:nvPr/>
          </p:nvSpPr>
          <p:spPr bwMode="auto">
            <a:xfrm>
              <a:off x="1752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1" name="Rectangle 180"/>
            <p:cNvSpPr/>
            <p:nvPr/>
          </p:nvSpPr>
          <p:spPr bwMode="auto">
            <a:xfrm>
              <a:off x="18288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2" name="Rectangle 181"/>
            <p:cNvSpPr/>
            <p:nvPr/>
          </p:nvSpPr>
          <p:spPr bwMode="auto">
            <a:xfrm>
              <a:off x="19050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3" name="Rectangle 182"/>
            <p:cNvSpPr/>
            <p:nvPr/>
          </p:nvSpPr>
          <p:spPr bwMode="auto">
            <a:xfrm>
              <a:off x="19812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4" name="Rectangle 183"/>
            <p:cNvSpPr/>
            <p:nvPr/>
          </p:nvSpPr>
          <p:spPr bwMode="auto">
            <a:xfrm>
              <a:off x="20574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5" name="Rectangle 184"/>
            <p:cNvSpPr/>
            <p:nvPr/>
          </p:nvSpPr>
          <p:spPr bwMode="auto">
            <a:xfrm>
              <a:off x="2133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6" name="Rectangle 185"/>
            <p:cNvSpPr/>
            <p:nvPr/>
          </p:nvSpPr>
          <p:spPr bwMode="auto">
            <a:xfrm>
              <a:off x="22098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7" name="Rectangle 186"/>
            <p:cNvSpPr/>
            <p:nvPr/>
          </p:nvSpPr>
          <p:spPr bwMode="auto">
            <a:xfrm>
              <a:off x="22860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8" name="Rectangle 187"/>
            <p:cNvSpPr/>
            <p:nvPr/>
          </p:nvSpPr>
          <p:spPr bwMode="auto">
            <a:xfrm>
              <a:off x="23622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9" name="Rectangle 188"/>
            <p:cNvSpPr/>
            <p:nvPr/>
          </p:nvSpPr>
          <p:spPr bwMode="auto">
            <a:xfrm>
              <a:off x="24384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0" name="Rectangle 189"/>
            <p:cNvSpPr/>
            <p:nvPr/>
          </p:nvSpPr>
          <p:spPr bwMode="auto">
            <a:xfrm>
              <a:off x="2514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1" name="Rectangle 190"/>
            <p:cNvSpPr/>
            <p:nvPr/>
          </p:nvSpPr>
          <p:spPr bwMode="auto">
            <a:xfrm>
              <a:off x="25908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2" name="Rectangle 191"/>
            <p:cNvSpPr/>
            <p:nvPr/>
          </p:nvSpPr>
          <p:spPr bwMode="auto">
            <a:xfrm>
              <a:off x="26670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3" name="Rectangle 192"/>
            <p:cNvSpPr/>
            <p:nvPr/>
          </p:nvSpPr>
          <p:spPr bwMode="auto">
            <a:xfrm>
              <a:off x="27432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4" name="Rectangle 193"/>
            <p:cNvSpPr/>
            <p:nvPr/>
          </p:nvSpPr>
          <p:spPr bwMode="auto">
            <a:xfrm>
              <a:off x="28194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5" name="Rectangle 194"/>
            <p:cNvSpPr/>
            <p:nvPr/>
          </p:nvSpPr>
          <p:spPr bwMode="auto">
            <a:xfrm>
              <a:off x="2895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6" name="Rectangle 195"/>
            <p:cNvSpPr/>
            <p:nvPr/>
          </p:nvSpPr>
          <p:spPr bwMode="auto">
            <a:xfrm>
              <a:off x="1752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7" name="Rectangle 196"/>
            <p:cNvSpPr/>
            <p:nvPr/>
          </p:nvSpPr>
          <p:spPr bwMode="auto">
            <a:xfrm>
              <a:off x="18288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8" name="Rectangle 197"/>
            <p:cNvSpPr/>
            <p:nvPr/>
          </p:nvSpPr>
          <p:spPr bwMode="auto">
            <a:xfrm>
              <a:off x="19050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9" name="Rectangle 198"/>
            <p:cNvSpPr/>
            <p:nvPr/>
          </p:nvSpPr>
          <p:spPr bwMode="auto">
            <a:xfrm>
              <a:off x="19812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0" name="Rectangle 199"/>
            <p:cNvSpPr/>
            <p:nvPr/>
          </p:nvSpPr>
          <p:spPr bwMode="auto">
            <a:xfrm>
              <a:off x="20574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1" name="Rectangle 200"/>
            <p:cNvSpPr/>
            <p:nvPr/>
          </p:nvSpPr>
          <p:spPr bwMode="auto">
            <a:xfrm>
              <a:off x="2133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2" name="Rectangle 201"/>
            <p:cNvSpPr/>
            <p:nvPr/>
          </p:nvSpPr>
          <p:spPr bwMode="auto">
            <a:xfrm>
              <a:off x="22098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3" name="Rectangle 202"/>
            <p:cNvSpPr/>
            <p:nvPr/>
          </p:nvSpPr>
          <p:spPr bwMode="auto">
            <a:xfrm>
              <a:off x="22860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4" name="Rectangle 203"/>
            <p:cNvSpPr/>
            <p:nvPr/>
          </p:nvSpPr>
          <p:spPr bwMode="auto">
            <a:xfrm>
              <a:off x="23622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5" name="Rectangle 204"/>
            <p:cNvSpPr/>
            <p:nvPr/>
          </p:nvSpPr>
          <p:spPr bwMode="auto">
            <a:xfrm>
              <a:off x="24384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6" name="Rectangle 205"/>
            <p:cNvSpPr/>
            <p:nvPr/>
          </p:nvSpPr>
          <p:spPr bwMode="auto">
            <a:xfrm>
              <a:off x="2514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7" name="Rectangle 206"/>
            <p:cNvSpPr/>
            <p:nvPr/>
          </p:nvSpPr>
          <p:spPr bwMode="auto">
            <a:xfrm>
              <a:off x="25908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8" name="Rectangle 207"/>
            <p:cNvSpPr/>
            <p:nvPr/>
          </p:nvSpPr>
          <p:spPr bwMode="auto">
            <a:xfrm>
              <a:off x="26670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9" name="Rectangle 208"/>
            <p:cNvSpPr/>
            <p:nvPr/>
          </p:nvSpPr>
          <p:spPr bwMode="auto">
            <a:xfrm>
              <a:off x="27432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0" name="Rectangle 209"/>
            <p:cNvSpPr/>
            <p:nvPr/>
          </p:nvSpPr>
          <p:spPr bwMode="auto">
            <a:xfrm>
              <a:off x="28194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1" name="Rectangle 210"/>
            <p:cNvSpPr/>
            <p:nvPr/>
          </p:nvSpPr>
          <p:spPr bwMode="auto">
            <a:xfrm>
              <a:off x="2895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2" name="Rectangle 211"/>
            <p:cNvSpPr/>
            <p:nvPr/>
          </p:nvSpPr>
          <p:spPr bwMode="auto">
            <a:xfrm>
              <a:off x="1752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3" name="Rectangle 212"/>
            <p:cNvSpPr/>
            <p:nvPr/>
          </p:nvSpPr>
          <p:spPr bwMode="auto">
            <a:xfrm>
              <a:off x="18288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4" name="Rectangle 213"/>
            <p:cNvSpPr/>
            <p:nvPr/>
          </p:nvSpPr>
          <p:spPr bwMode="auto">
            <a:xfrm>
              <a:off x="19050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5" name="Rectangle 214"/>
            <p:cNvSpPr/>
            <p:nvPr/>
          </p:nvSpPr>
          <p:spPr bwMode="auto">
            <a:xfrm>
              <a:off x="19812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6" name="Rectangle 215"/>
            <p:cNvSpPr/>
            <p:nvPr/>
          </p:nvSpPr>
          <p:spPr bwMode="auto">
            <a:xfrm>
              <a:off x="20574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7" name="Rectangle 216"/>
            <p:cNvSpPr/>
            <p:nvPr/>
          </p:nvSpPr>
          <p:spPr bwMode="auto">
            <a:xfrm>
              <a:off x="2133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8" name="Rectangle 217"/>
            <p:cNvSpPr/>
            <p:nvPr/>
          </p:nvSpPr>
          <p:spPr bwMode="auto">
            <a:xfrm>
              <a:off x="22098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9" name="Rectangle 218"/>
            <p:cNvSpPr/>
            <p:nvPr/>
          </p:nvSpPr>
          <p:spPr bwMode="auto">
            <a:xfrm>
              <a:off x="22860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0" name="Rectangle 219"/>
            <p:cNvSpPr/>
            <p:nvPr/>
          </p:nvSpPr>
          <p:spPr bwMode="auto">
            <a:xfrm>
              <a:off x="23622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1" name="Rectangle 220"/>
            <p:cNvSpPr/>
            <p:nvPr/>
          </p:nvSpPr>
          <p:spPr bwMode="auto">
            <a:xfrm>
              <a:off x="24384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2" name="Rectangle 221"/>
            <p:cNvSpPr/>
            <p:nvPr/>
          </p:nvSpPr>
          <p:spPr bwMode="auto">
            <a:xfrm>
              <a:off x="2514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3" name="Rectangle 222"/>
            <p:cNvSpPr/>
            <p:nvPr/>
          </p:nvSpPr>
          <p:spPr bwMode="auto">
            <a:xfrm>
              <a:off x="25908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4" name="Rectangle 223"/>
            <p:cNvSpPr/>
            <p:nvPr/>
          </p:nvSpPr>
          <p:spPr bwMode="auto">
            <a:xfrm>
              <a:off x="26670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5" name="Rectangle 224"/>
            <p:cNvSpPr/>
            <p:nvPr/>
          </p:nvSpPr>
          <p:spPr bwMode="auto">
            <a:xfrm>
              <a:off x="27432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6" name="Rectangle 225"/>
            <p:cNvSpPr/>
            <p:nvPr/>
          </p:nvSpPr>
          <p:spPr bwMode="auto">
            <a:xfrm>
              <a:off x="28194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7" name="Rectangle 226"/>
            <p:cNvSpPr/>
            <p:nvPr/>
          </p:nvSpPr>
          <p:spPr bwMode="auto">
            <a:xfrm>
              <a:off x="2895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8" name="Rectangle 227"/>
            <p:cNvSpPr/>
            <p:nvPr/>
          </p:nvSpPr>
          <p:spPr bwMode="auto">
            <a:xfrm>
              <a:off x="1752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9" name="Rectangle 228"/>
            <p:cNvSpPr/>
            <p:nvPr/>
          </p:nvSpPr>
          <p:spPr bwMode="auto">
            <a:xfrm>
              <a:off x="18288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0" name="Rectangle 229"/>
            <p:cNvSpPr/>
            <p:nvPr/>
          </p:nvSpPr>
          <p:spPr bwMode="auto">
            <a:xfrm>
              <a:off x="19050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1" name="Rectangle 230"/>
            <p:cNvSpPr/>
            <p:nvPr/>
          </p:nvSpPr>
          <p:spPr bwMode="auto">
            <a:xfrm>
              <a:off x="19812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2" name="Rectangle 231"/>
            <p:cNvSpPr/>
            <p:nvPr/>
          </p:nvSpPr>
          <p:spPr bwMode="auto">
            <a:xfrm>
              <a:off x="20574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3" name="Rectangle 232"/>
            <p:cNvSpPr/>
            <p:nvPr/>
          </p:nvSpPr>
          <p:spPr bwMode="auto">
            <a:xfrm>
              <a:off x="2133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4" name="Rectangle 233"/>
            <p:cNvSpPr/>
            <p:nvPr/>
          </p:nvSpPr>
          <p:spPr bwMode="auto">
            <a:xfrm>
              <a:off x="22098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5" name="Rectangle 234"/>
            <p:cNvSpPr/>
            <p:nvPr/>
          </p:nvSpPr>
          <p:spPr bwMode="auto">
            <a:xfrm>
              <a:off x="22860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6" name="Rectangle 235"/>
            <p:cNvSpPr/>
            <p:nvPr/>
          </p:nvSpPr>
          <p:spPr bwMode="auto">
            <a:xfrm>
              <a:off x="23622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7" name="Rectangle 236"/>
            <p:cNvSpPr/>
            <p:nvPr/>
          </p:nvSpPr>
          <p:spPr bwMode="auto">
            <a:xfrm>
              <a:off x="24384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8" name="Rectangle 237"/>
            <p:cNvSpPr/>
            <p:nvPr/>
          </p:nvSpPr>
          <p:spPr bwMode="auto">
            <a:xfrm>
              <a:off x="2514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9" name="Rectangle 238"/>
            <p:cNvSpPr/>
            <p:nvPr/>
          </p:nvSpPr>
          <p:spPr bwMode="auto">
            <a:xfrm>
              <a:off x="25908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0" name="Rectangle 239"/>
            <p:cNvSpPr/>
            <p:nvPr/>
          </p:nvSpPr>
          <p:spPr bwMode="auto">
            <a:xfrm>
              <a:off x="26670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1" name="Rectangle 240"/>
            <p:cNvSpPr/>
            <p:nvPr/>
          </p:nvSpPr>
          <p:spPr bwMode="auto">
            <a:xfrm>
              <a:off x="27432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2" name="Rectangle 241"/>
            <p:cNvSpPr/>
            <p:nvPr/>
          </p:nvSpPr>
          <p:spPr bwMode="auto">
            <a:xfrm>
              <a:off x="28194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3" name="Rectangle 242"/>
            <p:cNvSpPr/>
            <p:nvPr/>
          </p:nvSpPr>
          <p:spPr bwMode="auto">
            <a:xfrm>
              <a:off x="2895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4" name="Rectangle 243"/>
            <p:cNvSpPr/>
            <p:nvPr/>
          </p:nvSpPr>
          <p:spPr bwMode="auto">
            <a:xfrm>
              <a:off x="1752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5" name="Rectangle 244"/>
            <p:cNvSpPr/>
            <p:nvPr/>
          </p:nvSpPr>
          <p:spPr bwMode="auto">
            <a:xfrm>
              <a:off x="18288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6" name="Rectangle 245"/>
            <p:cNvSpPr/>
            <p:nvPr/>
          </p:nvSpPr>
          <p:spPr bwMode="auto">
            <a:xfrm>
              <a:off x="19050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7" name="Rectangle 246"/>
            <p:cNvSpPr/>
            <p:nvPr/>
          </p:nvSpPr>
          <p:spPr bwMode="auto">
            <a:xfrm>
              <a:off x="19812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8" name="Rectangle 247"/>
            <p:cNvSpPr/>
            <p:nvPr/>
          </p:nvSpPr>
          <p:spPr bwMode="auto">
            <a:xfrm>
              <a:off x="20574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9" name="Rectangle 248"/>
            <p:cNvSpPr/>
            <p:nvPr/>
          </p:nvSpPr>
          <p:spPr bwMode="auto">
            <a:xfrm>
              <a:off x="2133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0" name="Rectangle 249"/>
            <p:cNvSpPr/>
            <p:nvPr/>
          </p:nvSpPr>
          <p:spPr bwMode="auto">
            <a:xfrm>
              <a:off x="22098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1" name="Rectangle 250"/>
            <p:cNvSpPr/>
            <p:nvPr/>
          </p:nvSpPr>
          <p:spPr bwMode="auto">
            <a:xfrm>
              <a:off x="22860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2" name="Rectangle 251"/>
            <p:cNvSpPr/>
            <p:nvPr/>
          </p:nvSpPr>
          <p:spPr bwMode="auto">
            <a:xfrm>
              <a:off x="23622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3" name="Rectangle 252"/>
            <p:cNvSpPr/>
            <p:nvPr/>
          </p:nvSpPr>
          <p:spPr bwMode="auto">
            <a:xfrm>
              <a:off x="24384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4" name="Rectangle 253"/>
            <p:cNvSpPr/>
            <p:nvPr/>
          </p:nvSpPr>
          <p:spPr bwMode="auto">
            <a:xfrm>
              <a:off x="2514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5" name="Rectangle 254"/>
            <p:cNvSpPr/>
            <p:nvPr/>
          </p:nvSpPr>
          <p:spPr bwMode="auto">
            <a:xfrm>
              <a:off x="25908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6" name="Rectangle 255"/>
            <p:cNvSpPr/>
            <p:nvPr/>
          </p:nvSpPr>
          <p:spPr bwMode="auto">
            <a:xfrm>
              <a:off x="26670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7" name="Rectangle 256"/>
            <p:cNvSpPr/>
            <p:nvPr/>
          </p:nvSpPr>
          <p:spPr bwMode="auto">
            <a:xfrm>
              <a:off x="27432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8" name="Rectangle 257"/>
            <p:cNvSpPr/>
            <p:nvPr/>
          </p:nvSpPr>
          <p:spPr bwMode="auto">
            <a:xfrm>
              <a:off x="28194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9" name="Rectangle 258"/>
            <p:cNvSpPr/>
            <p:nvPr/>
          </p:nvSpPr>
          <p:spPr bwMode="auto">
            <a:xfrm>
              <a:off x="2895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0" name="Rectangle 259"/>
            <p:cNvSpPr/>
            <p:nvPr/>
          </p:nvSpPr>
          <p:spPr bwMode="auto">
            <a:xfrm>
              <a:off x="1752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1" name="Rectangle 260"/>
            <p:cNvSpPr/>
            <p:nvPr/>
          </p:nvSpPr>
          <p:spPr bwMode="auto">
            <a:xfrm>
              <a:off x="18288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2" name="Rectangle 261"/>
            <p:cNvSpPr/>
            <p:nvPr/>
          </p:nvSpPr>
          <p:spPr bwMode="auto">
            <a:xfrm>
              <a:off x="19050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3" name="Rectangle 262"/>
            <p:cNvSpPr/>
            <p:nvPr/>
          </p:nvSpPr>
          <p:spPr bwMode="auto">
            <a:xfrm>
              <a:off x="19812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4" name="Rectangle 263"/>
            <p:cNvSpPr/>
            <p:nvPr/>
          </p:nvSpPr>
          <p:spPr bwMode="auto">
            <a:xfrm>
              <a:off x="20574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5" name="Rectangle 264"/>
            <p:cNvSpPr/>
            <p:nvPr/>
          </p:nvSpPr>
          <p:spPr bwMode="auto">
            <a:xfrm>
              <a:off x="2133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6" name="Rectangle 265"/>
            <p:cNvSpPr/>
            <p:nvPr/>
          </p:nvSpPr>
          <p:spPr bwMode="auto">
            <a:xfrm>
              <a:off x="22098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7" name="Rectangle 266"/>
            <p:cNvSpPr/>
            <p:nvPr/>
          </p:nvSpPr>
          <p:spPr bwMode="auto">
            <a:xfrm>
              <a:off x="22860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8" name="Rectangle 267"/>
            <p:cNvSpPr/>
            <p:nvPr/>
          </p:nvSpPr>
          <p:spPr bwMode="auto">
            <a:xfrm>
              <a:off x="23622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9" name="Rectangle 268"/>
            <p:cNvSpPr/>
            <p:nvPr/>
          </p:nvSpPr>
          <p:spPr bwMode="auto">
            <a:xfrm>
              <a:off x="24384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0" name="Rectangle 269"/>
            <p:cNvSpPr/>
            <p:nvPr/>
          </p:nvSpPr>
          <p:spPr bwMode="auto">
            <a:xfrm>
              <a:off x="2514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1" name="Rectangle 270"/>
            <p:cNvSpPr/>
            <p:nvPr/>
          </p:nvSpPr>
          <p:spPr bwMode="auto">
            <a:xfrm>
              <a:off x="25908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2" name="Rectangle 271"/>
            <p:cNvSpPr/>
            <p:nvPr/>
          </p:nvSpPr>
          <p:spPr bwMode="auto">
            <a:xfrm>
              <a:off x="26670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3" name="Rectangle 272"/>
            <p:cNvSpPr/>
            <p:nvPr/>
          </p:nvSpPr>
          <p:spPr bwMode="auto">
            <a:xfrm>
              <a:off x="27432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4" name="Rectangle 273"/>
            <p:cNvSpPr/>
            <p:nvPr/>
          </p:nvSpPr>
          <p:spPr bwMode="auto">
            <a:xfrm>
              <a:off x="28194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5" name="Rectangle 274"/>
            <p:cNvSpPr/>
            <p:nvPr/>
          </p:nvSpPr>
          <p:spPr bwMode="auto">
            <a:xfrm>
              <a:off x="2895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6" name="Rectangle 275"/>
            <p:cNvSpPr/>
            <p:nvPr/>
          </p:nvSpPr>
          <p:spPr bwMode="auto">
            <a:xfrm>
              <a:off x="1752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7" name="Rectangle 276"/>
            <p:cNvSpPr/>
            <p:nvPr/>
          </p:nvSpPr>
          <p:spPr bwMode="auto">
            <a:xfrm>
              <a:off x="18288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8" name="Rectangle 277"/>
            <p:cNvSpPr/>
            <p:nvPr/>
          </p:nvSpPr>
          <p:spPr bwMode="auto">
            <a:xfrm>
              <a:off x="19050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9" name="Rectangle 278"/>
            <p:cNvSpPr/>
            <p:nvPr/>
          </p:nvSpPr>
          <p:spPr bwMode="auto">
            <a:xfrm>
              <a:off x="19812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0" name="Rectangle 279"/>
            <p:cNvSpPr/>
            <p:nvPr/>
          </p:nvSpPr>
          <p:spPr bwMode="auto">
            <a:xfrm>
              <a:off x="20574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1" name="Rectangle 280"/>
            <p:cNvSpPr/>
            <p:nvPr/>
          </p:nvSpPr>
          <p:spPr bwMode="auto">
            <a:xfrm>
              <a:off x="2133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2" name="Rectangle 281"/>
            <p:cNvSpPr/>
            <p:nvPr/>
          </p:nvSpPr>
          <p:spPr bwMode="auto">
            <a:xfrm>
              <a:off x="22098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3" name="Rectangle 282"/>
            <p:cNvSpPr/>
            <p:nvPr/>
          </p:nvSpPr>
          <p:spPr bwMode="auto">
            <a:xfrm>
              <a:off x="22860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4" name="Rectangle 283"/>
            <p:cNvSpPr/>
            <p:nvPr/>
          </p:nvSpPr>
          <p:spPr bwMode="auto">
            <a:xfrm>
              <a:off x="23622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5" name="Rectangle 284"/>
            <p:cNvSpPr/>
            <p:nvPr/>
          </p:nvSpPr>
          <p:spPr bwMode="auto">
            <a:xfrm>
              <a:off x="24384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6" name="Rectangle 285"/>
            <p:cNvSpPr/>
            <p:nvPr/>
          </p:nvSpPr>
          <p:spPr bwMode="auto">
            <a:xfrm>
              <a:off x="2514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7" name="Rectangle 286"/>
            <p:cNvSpPr/>
            <p:nvPr/>
          </p:nvSpPr>
          <p:spPr bwMode="auto">
            <a:xfrm>
              <a:off x="25908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8" name="Rectangle 287"/>
            <p:cNvSpPr/>
            <p:nvPr/>
          </p:nvSpPr>
          <p:spPr bwMode="auto">
            <a:xfrm>
              <a:off x="26670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9" name="Rectangle 288"/>
            <p:cNvSpPr/>
            <p:nvPr/>
          </p:nvSpPr>
          <p:spPr bwMode="auto">
            <a:xfrm>
              <a:off x="27432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0" name="Rectangle 289"/>
            <p:cNvSpPr/>
            <p:nvPr/>
          </p:nvSpPr>
          <p:spPr bwMode="auto">
            <a:xfrm>
              <a:off x="28194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1" name="Rectangle 290"/>
            <p:cNvSpPr/>
            <p:nvPr/>
          </p:nvSpPr>
          <p:spPr bwMode="auto">
            <a:xfrm>
              <a:off x="2895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2" name="Rectangle 291"/>
            <p:cNvSpPr/>
            <p:nvPr/>
          </p:nvSpPr>
          <p:spPr bwMode="auto">
            <a:xfrm>
              <a:off x="1752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3" name="Rectangle 292"/>
            <p:cNvSpPr/>
            <p:nvPr/>
          </p:nvSpPr>
          <p:spPr bwMode="auto">
            <a:xfrm>
              <a:off x="18288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4" name="Rectangle 293"/>
            <p:cNvSpPr/>
            <p:nvPr/>
          </p:nvSpPr>
          <p:spPr bwMode="auto">
            <a:xfrm>
              <a:off x="19050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5" name="Rectangle 294"/>
            <p:cNvSpPr/>
            <p:nvPr/>
          </p:nvSpPr>
          <p:spPr bwMode="auto">
            <a:xfrm>
              <a:off x="19812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6" name="Rectangle 295"/>
            <p:cNvSpPr/>
            <p:nvPr/>
          </p:nvSpPr>
          <p:spPr bwMode="auto">
            <a:xfrm>
              <a:off x="20574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7" name="Rectangle 296"/>
            <p:cNvSpPr/>
            <p:nvPr/>
          </p:nvSpPr>
          <p:spPr bwMode="auto">
            <a:xfrm>
              <a:off x="2133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8" name="Rectangle 297"/>
            <p:cNvSpPr/>
            <p:nvPr/>
          </p:nvSpPr>
          <p:spPr bwMode="auto">
            <a:xfrm>
              <a:off x="22098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9" name="Rectangle 298"/>
            <p:cNvSpPr/>
            <p:nvPr/>
          </p:nvSpPr>
          <p:spPr bwMode="auto">
            <a:xfrm>
              <a:off x="22860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0" name="Rectangle 299"/>
            <p:cNvSpPr/>
            <p:nvPr/>
          </p:nvSpPr>
          <p:spPr bwMode="auto">
            <a:xfrm>
              <a:off x="23622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1" name="Rectangle 300"/>
            <p:cNvSpPr/>
            <p:nvPr/>
          </p:nvSpPr>
          <p:spPr bwMode="auto">
            <a:xfrm>
              <a:off x="24384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2" name="Rectangle 301"/>
            <p:cNvSpPr/>
            <p:nvPr/>
          </p:nvSpPr>
          <p:spPr bwMode="auto">
            <a:xfrm>
              <a:off x="2514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3" name="Rectangle 302"/>
            <p:cNvSpPr/>
            <p:nvPr/>
          </p:nvSpPr>
          <p:spPr bwMode="auto">
            <a:xfrm>
              <a:off x="25908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4" name="Rectangle 303"/>
            <p:cNvSpPr/>
            <p:nvPr/>
          </p:nvSpPr>
          <p:spPr bwMode="auto">
            <a:xfrm>
              <a:off x="26670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5" name="Rectangle 304"/>
            <p:cNvSpPr/>
            <p:nvPr/>
          </p:nvSpPr>
          <p:spPr bwMode="auto">
            <a:xfrm>
              <a:off x="27432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6" name="Rectangle 305"/>
            <p:cNvSpPr/>
            <p:nvPr/>
          </p:nvSpPr>
          <p:spPr bwMode="auto">
            <a:xfrm>
              <a:off x="28194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7" name="Rectangle 306"/>
            <p:cNvSpPr/>
            <p:nvPr/>
          </p:nvSpPr>
          <p:spPr bwMode="auto">
            <a:xfrm>
              <a:off x="2895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8" name="Rectangle 307"/>
            <p:cNvSpPr/>
            <p:nvPr/>
          </p:nvSpPr>
          <p:spPr bwMode="auto">
            <a:xfrm>
              <a:off x="1752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9" name="Rectangle 308"/>
            <p:cNvSpPr/>
            <p:nvPr/>
          </p:nvSpPr>
          <p:spPr bwMode="auto">
            <a:xfrm>
              <a:off x="18288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0" name="Rectangle 309"/>
            <p:cNvSpPr/>
            <p:nvPr/>
          </p:nvSpPr>
          <p:spPr bwMode="auto">
            <a:xfrm>
              <a:off x="19050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1" name="Rectangle 310"/>
            <p:cNvSpPr/>
            <p:nvPr/>
          </p:nvSpPr>
          <p:spPr bwMode="auto">
            <a:xfrm>
              <a:off x="19812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2" name="Rectangle 311"/>
            <p:cNvSpPr/>
            <p:nvPr/>
          </p:nvSpPr>
          <p:spPr bwMode="auto">
            <a:xfrm>
              <a:off x="20574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3" name="Rectangle 312"/>
            <p:cNvSpPr/>
            <p:nvPr/>
          </p:nvSpPr>
          <p:spPr bwMode="auto">
            <a:xfrm>
              <a:off x="2133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4" name="Rectangle 313"/>
            <p:cNvSpPr/>
            <p:nvPr/>
          </p:nvSpPr>
          <p:spPr bwMode="auto">
            <a:xfrm>
              <a:off x="22098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5" name="Rectangle 314"/>
            <p:cNvSpPr/>
            <p:nvPr/>
          </p:nvSpPr>
          <p:spPr bwMode="auto">
            <a:xfrm>
              <a:off x="22860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6" name="Rectangle 315"/>
            <p:cNvSpPr/>
            <p:nvPr/>
          </p:nvSpPr>
          <p:spPr bwMode="auto">
            <a:xfrm>
              <a:off x="23622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7" name="Rectangle 316"/>
            <p:cNvSpPr/>
            <p:nvPr/>
          </p:nvSpPr>
          <p:spPr bwMode="auto">
            <a:xfrm>
              <a:off x="24384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8" name="Rectangle 317"/>
            <p:cNvSpPr/>
            <p:nvPr/>
          </p:nvSpPr>
          <p:spPr bwMode="auto">
            <a:xfrm>
              <a:off x="2514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9" name="Rectangle 318"/>
            <p:cNvSpPr/>
            <p:nvPr/>
          </p:nvSpPr>
          <p:spPr bwMode="auto">
            <a:xfrm>
              <a:off x="25908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0" name="Rectangle 319"/>
            <p:cNvSpPr/>
            <p:nvPr/>
          </p:nvSpPr>
          <p:spPr bwMode="auto">
            <a:xfrm>
              <a:off x="26670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1" name="Rectangle 320"/>
            <p:cNvSpPr/>
            <p:nvPr/>
          </p:nvSpPr>
          <p:spPr bwMode="auto">
            <a:xfrm>
              <a:off x="27432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2" name="Rectangle 321"/>
            <p:cNvSpPr/>
            <p:nvPr/>
          </p:nvSpPr>
          <p:spPr bwMode="auto">
            <a:xfrm>
              <a:off x="28194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3" name="Rectangle 322"/>
            <p:cNvSpPr/>
            <p:nvPr/>
          </p:nvSpPr>
          <p:spPr bwMode="auto">
            <a:xfrm>
              <a:off x="2895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4" name="Rectangle 323"/>
            <p:cNvSpPr/>
            <p:nvPr/>
          </p:nvSpPr>
          <p:spPr bwMode="auto">
            <a:xfrm>
              <a:off x="1752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5" name="Rectangle 324"/>
            <p:cNvSpPr/>
            <p:nvPr/>
          </p:nvSpPr>
          <p:spPr bwMode="auto">
            <a:xfrm>
              <a:off x="18288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6" name="Rectangle 325"/>
            <p:cNvSpPr/>
            <p:nvPr/>
          </p:nvSpPr>
          <p:spPr bwMode="auto">
            <a:xfrm>
              <a:off x="19050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7" name="Rectangle 326"/>
            <p:cNvSpPr/>
            <p:nvPr/>
          </p:nvSpPr>
          <p:spPr bwMode="auto">
            <a:xfrm>
              <a:off x="19812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8" name="Rectangle 327"/>
            <p:cNvSpPr/>
            <p:nvPr/>
          </p:nvSpPr>
          <p:spPr bwMode="auto">
            <a:xfrm>
              <a:off x="20574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9" name="Rectangle 328"/>
            <p:cNvSpPr/>
            <p:nvPr/>
          </p:nvSpPr>
          <p:spPr bwMode="auto">
            <a:xfrm>
              <a:off x="2133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0" name="Rectangle 329"/>
            <p:cNvSpPr/>
            <p:nvPr/>
          </p:nvSpPr>
          <p:spPr bwMode="auto">
            <a:xfrm>
              <a:off x="22098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1" name="Rectangle 330"/>
            <p:cNvSpPr/>
            <p:nvPr/>
          </p:nvSpPr>
          <p:spPr bwMode="auto">
            <a:xfrm>
              <a:off x="22860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2" name="Rectangle 331"/>
            <p:cNvSpPr/>
            <p:nvPr/>
          </p:nvSpPr>
          <p:spPr bwMode="auto">
            <a:xfrm>
              <a:off x="23622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3" name="Rectangle 332"/>
            <p:cNvSpPr/>
            <p:nvPr/>
          </p:nvSpPr>
          <p:spPr bwMode="auto">
            <a:xfrm>
              <a:off x="24384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4" name="Rectangle 333"/>
            <p:cNvSpPr/>
            <p:nvPr/>
          </p:nvSpPr>
          <p:spPr bwMode="auto">
            <a:xfrm>
              <a:off x="2514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5" name="Rectangle 334"/>
            <p:cNvSpPr/>
            <p:nvPr/>
          </p:nvSpPr>
          <p:spPr bwMode="auto">
            <a:xfrm>
              <a:off x="25908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6" name="Rectangle 335"/>
            <p:cNvSpPr/>
            <p:nvPr/>
          </p:nvSpPr>
          <p:spPr bwMode="auto">
            <a:xfrm>
              <a:off x="26670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7" name="Rectangle 336"/>
            <p:cNvSpPr/>
            <p:nvPr/>
          </p:nvSpPr>
          <p:spPr bwMode="auto">
            <a:xfrm>
              <a:off x="27432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8" name="Rectangle 337"/>
            <p:cNvSpPr/>
            <p:nvPr/>
          </p:nvSpPr>
          <p:spPr bwMode="auto">
            <a:xfrm>
              <a:off x="28194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9" name="Rectangle 338"/>
            <p:cNvSpPr/>
            <p:nvPr/>
          </p:nvSpPr>
          <p:spPr bwMode="auto">
            <a:xfrm>
              <a:off x="2895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0" name="Rectangle 339"/>
            <p:cNvSpPr/>
            <p:nvPr/>
          </p:nvSpPr>
          <p:spPr bwMode="auto">
            <a:xfrm>
              <a:off x="1752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1" name="Rectangle 340"/>
            <p:cNvSpPr/>
            <p:nvPr/>
          </p:nvSpPr>
          <p:spPr bwMode="auto">
            <a:xfrm>
              <a:off x="18288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2" name="Rectangle 341"/>
            <p:cNvSpPr/>
            <p:nvPr/>
          </p:nvSpPr>
          <p:spPr bwMode="auto">
            <a:xfrm>
              <a:off x="19050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3" name="Rectangle 342"/>
            <p:cNvSpPr/>
            <p:nvPr/>
          </p:nvSpPr>
          <p:spPr bwMode="auto">
            <a:xfrm>
              <a:off x="19812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4" name="Rectangle 343"/>
            <p:cNvSpPr/>
            <p:nvPr/>
          </p:nvSpPr>
          <p:spPr bwMode="auto">
            <a:xfrm>
              <a:off x="20574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5" name="Rectangle 344"/>
            <p:cNvSpPr/>
            <p:nvPr/>
          </p:nvSpPr>
          <p:spPr bwMode="auto">
            <a:xfrm>
              <a:off x="2133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6" name="Rectangle 345"/>
            <p:cNvSpPr/>
            <p:nvPr/>
          </p:nvSpPr>
          <p:spPr bwMode="auto">
            <a:xfrm>
              <a:off x="22098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7" name="Rectangle 346"/>
            <p:cNvSpPr/>
            <p:nvPr/>
          </p:nvSpPr>
          <p:spPr bwMode="auto">
            <a:xfrm>
              <a:off x="22860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8" name="Rectangle 347"/>
            <p:cNvSpPr/>
            <p:nvPr/>
          </p:nvSpPr>
          <p:spPr bwMode="auto">
            <a:xfrm>
              <a:off x="23622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9" name="Rectangle 348"/>
            <p:cNvSpPr/>
            <p:nvPr/>
          </p:nvSpPr>
          <p:spPr bwMode="auto">
            <a:xfrm>
              <a:off x="24384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0" name="Rectangle 349"/>
            <p:cNvSpPr/>
            <p:nvPr/>
          </p:nvSpPr>
          <p:spPr bwMode="auto">
            <a:xfrm>
              <a:off x="2514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1" name="Rectangle 350"/>
            <p:cNvSpPr/>
            <p:nvPr/>
          </p:nvSpPr>
          <p:spPr bwMode="auto">
            <a:xfrm>
              <a:off x="25908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2" name="Rectangle 351"/>
            <p:cNvSpPr/>
            <p:nvPr/>
          </p:nvSpPr>
          <p:spPr bwMode="auto">
            <a:xfrm>
              <a:off x="26670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3" name="Rectangle 352"/>
            <p:cNvSpPr/>
            <p:nvPr/>
          </p:nvSpPr>
          <p:spPr bwMode="auto">
            <a:xfrm>
              <a:off x="27432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4" name="Rectangle 353"/>
            <p:cNvSpPr/>
            <p:nvPr/>
          </p:nvSpPr>
          <p:spPr bwMode="auto">
            <a:xfrm>
              <a:off x="28194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5" name="Rectangle 354"/>
            <p:cNvSpPr/>
            <p:nvPr/>
          </p:nvSpPr>
          <p:spPr bwMode="auto">
            <a:xfrm>
              <a:off x="2895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6" name="Rectangle 355"/>
            <p:cNvSpPr/>
            <p:nvPr/>
          </p:nvSpPr>
          <p:spPr bwMode="auto">
            <a:xfrm>
              <a:off x="1752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7" name="Rectangle 356"/>
            <p:cNvSpPr/>
            <p:nvPr/>
          </p:nvSpPr>
          <p:spPr bwMode="auto">
            <a:xfrm>
              <a:off x="18288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8" name="Rectangle 357"/>
            <p:cNvSpPr/>
            <p:nvPr/>
          </p:nvSpPr>
          <p:spPr bwMode="auto">
            <a:xfrm>
              <a:off x="19050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9" name="Rectangle 358"/>
            <p:cNvSpPr/>
            <p:nvPr/>
          </p:nvSpPr>
          <p:spPr bwMode="auto">
            <a:xfrm>
              <a:off x="19812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0" name="Rectangle 359"/>
            <p:cNvSpPr/>
            <p:nvPr/>
          </p:nvSpPr>
          <p:spPr bwMode="auto">
            <a:xfrm>
              <a:off x="20574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1" name="Rectangle 360"/>
            <p:cNvSpPr/>
            <p:nvPr/>
          </p:nvSpPr>
          <p:spPr bwMode="auto">
            <a:xfrm>
              <a:off x="2133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2" name="Rectangle 361"/>
            <p:cNvSpPr/>
            <p:nvPr/>
          </p:nvSpPr>
          <p:spPr bwMode="auto">
            <a:xfrm>
              <a:off x="22098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3" name="Rectangle 362"/>
            <p:cNvSpPr/>
            <p:nvPr/>
          </p:nvSpPr>
          <p:spPr bwMode="auto">
            <a:xfrm>
              <a:off x="22860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4" name="Rectangle 363"/>
            <p:cNvSpPr/>
            <p:nvPr/>
          </p:nvSpPr>
          <p:spPr bwMode="auto">
            <a:xfrm>
              <a:off x="23622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5" name="Rectangle 364"/>
            <p:cNvSpPr/>
            <p:nvPr/>
          </p:nvSpPr>
          <p:spPr bwMode="auto">
            <a:xfrm>
              <a:off x="24384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6" name="Rectangle 365"/>
            <p:cNvSpPr/>
            <p:nvPr/>
          </p:nvSpPr>
          <p:spPr bwMode="auto">
            <a:xfrm>
              <a:off x="2514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7" name="Rectangle 366"/>
            <p:cNvSpPr/>
            <p:nvPr/>
          </p:nvSpPr>
          <p:spPr bwMode="auto">
            <a:xfrm>
              <a:off x="25908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8" name="Rectangle 367"/>
            <p:cNvSpPr/>
            <p:nvPr/>
          </p:nvSpPr>
          <p:spPr bwMode="auto">
            <a:xfrm>
              <a:off x="26670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9" name="Rectangle 368"/>
            <p:cNvSpPr/>
            <p:nvPr/>
          </p:nvSpPr>
          <p:spPr bwMode="auto">
            <a:xfrm>
              <a:off x="27432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0" name="Rectangle 369"/>
            <p:cNvSpPr/>
            <p:nvPr/>
          </p:nvSpPr>
          <p:spPr bwMode="auto">
            <a:xfrm>
              <a:off x="28194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1" name="Rectangle 370"/>
            <p:cNvSpPr/>
            <p:nvPr/>
          </p:nvSpPr>
          <p:spPr bwMode="auto">
            <a:xfrm>
              <a:off x="2895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2" name="Rectangle 371"/>
            <p:cNvSpPr/>
            <p:nvPr/>
          </p:nvSpPr>
          <p:spPr bwMode="auto">
            <a:xfrm>
              <a:off x="1752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3" name="Rectangle 372"/>
            <p:cNvSpPr/>
            <p:nvPr/>
          </p:nvSpPr>
          <p:spPr bwMode="auto">
            <a:xfrm>
              <a:off x="18288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4" name="Rectangle 373"/>
            <p:cNvSpPr/>
            <p:nvPr/>
          </p:nvSpPr>
          <p:spPr bwMode="auto">
            <a:xfrm>
              <a:off x="19050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5" name="Rectangle 374"/>
            <p:cNvSpPr/>
            <p:nvPr/>
          </p:nvSpPr>
          <p:spPr bwMode="auto">
            <a:xfrm>
              <a:off x="19812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6" name="Rectangle 375"/>
            <p:cNvSpPr/>
            <p:nvPr/>
          </p:nvSpPr>
          <p:spPr bwMode="auto">
            <a:xfrm>
              <a:off x="20574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7" name="Rectangle 376"/>
            <p:cNvSpPr/>
            <p:nvPr/>
          </p:nvSpPr>
          <p:spPr bwMode="auto">
            <a:xfrm>
              <a:off x="2133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8" name="Rectangle 377"/>
            <p:cNvSpPr/>
            <p:nvPr/>
          </p:nvSpPr>
          <p:spPr bwMode="auto">
            <a:xfrm>
              <a:off x="22098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9" name="Rectangle 378"/>
            <p:cNvSpPr/>
            <p:nvPr/>
          </p:nvSpPr>
          <p:spPr bwMode="auto">
            <a:xfrm>
              <a:off x="22860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0" name="Rectangle 379"/>
            <p:cNvSpPr/>
            <p:nvPr/>
          </p:nvSpPr>
          <p:spPr bwMode="auto">
            <a:xfrm>
              <a:off x="23622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1" name="Rectangle 380"/>
            <p:cNvSpPr/>
            <p:nvPr/>
          </p:nvSpPr>
          <p:spPr bwMode="auto">
            <a:xfrm>
              <a:off x="24384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2" name="Rectangle 381"/>
            <p:cNvSpPr/>
            <p:nvPr/>
          </p:nvSpPr>
          <p:spPr bwMode="auto">
            <a:xfrm>
              <a:off x="2514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3" name="Rectangle 382"/>
            <p:cNvSpPr/>
            <p:nvPr/>
          </p:nvSpPr>
          <p:spPr bwMode="auto">
            <a:xfrm>
              <a:off x="25908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4" name="Rectangle 383"/>
            <p:cNvSpPr/>
            <p:nvPr/>
          </p:nvSpPr>
          <p:spPr bwMode="auto">
            <a:xfrm>
              <a:off x="26670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5" name="Rectangle 384"/>
            <p:cNvSpPr/>
            <p:nvPr/>
          </p:nvSpPr>
          <p:spPr bwMode="auto">
            <a:xfrm>
              <a:off x="27432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6" name="Rectangle 385"/>
            <p:cNvSpPr/>
            <p:nvPr/>
          </p:nvSpPr>
          <p:spPr bwMode="auto">
            <a:xfrm>
              <a:off x="28194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7" name="Rectangle 386"/>
            <p:cNvSpPr/>
            <p:nvPr/>
          </p:nvSpPr>
          <p:spPr bwMode="auto">
            <a:xfrm>
              <a:off x="2895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8" name="Rectangle 387"/>
            <p:cNvSpPr/>
            <p:nvPr/>
          </p:nvSpPr>
          <p:spPr bwMode="auto">
            <a:xfrm>
              <a:off x="1752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9" name="Rectangle 388"/>
            <p:cNvSpPr/>
            <p:nvPr/>
          </p:nvSpPr>
          <p:spPr bwMode="auto">
            <a:xfrm>
              <a:off x="18288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0" name="Rectangle 389"/>
            <p:cNvSpPr/>
            <p:nvPr/>
          </p:nvSpPr>
          <p:spPr bwMode="auto">
            <a:xfrm>
              <a:off x="19050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1" name="Rectangle 390"/>
            <p:cNvSpPr/>
            <p:nvPr/>
          </p:nvSpPr>
          <p:spPr bwMode="auto">
            <a:xfrm>
              <a:off x="19812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2" name="Rectangle 391"/>
            <p:cNvSpPr/>
            <p:nvPr/>
          </p:nvSpPr>
          <p:spPr bwMode="auto">
            <a:xfrm>
              <a:off x="20574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3" name="Rectangle 392"/>
            <p:cNvSpPr/>
            <p:nvPr/>
          </p:nvSpPr>
          <p:spPr bwMode="auto">
            <a:xfrm>
              <a:off x="2133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4" name="Rectangle 393"/>
            <p:cNvSpPr/>
            <p:nvPr/>
          </p:nvSpPr>
          <p:spPr bwMode="auto">
            <a:xfrm>
              <a:off x="22098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5" name="Rectangle 394"/>
            <p:cNvSpPr/>
            <p:nvPr/>
          </p:nvSpPr>
          <p:spPr bwMode="auto">
            <a:xfrm>
              <a:off x="22860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6" name="Rectangle 395"/>
            <p:cNvSpPr/>
            <p:nvPr/>
          </p:nvSpPr>
          <p:spPr bwMode="auto">
            <a:xfrm>
              <a:off x="23622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7" name="Rectangle 396"/>
            <p:cNvSpPr/>
            <p:nvPr/>
          </p:nvSpPr>
          <p:spPr bwMode="auto">
            <a:xfrm>
              <a:off x="24384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8" name="Rectangle 397"/>
            <p:cNvSpPr/>
            <p:nvPr/>
          </p:nvSpPr>
          <p:spPr bwMode="auto">
            <a:xfrm>
              <a:off x="2514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9" name="Rectangle 398"/>
            <p:cNvSpPr/>
            <p:nvPr/>
          </p:nvSpPr>
          <p:spPr bwMode="auto">
            <a:xfrm>
              <a:off x="25908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0" name="Rectangle 399"/>
            <p:cNvSpPr/>
            <p:nvPr/>
          </p:nvSpPr>
          <p:spPr bwMode="auto">
            <a:xfrm>
              <a:off x="26670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1" name="Rectangle 400"/>
            <p:cNvSpPr/>
            <p:nvPr/>
          </p:nvSpPr>
          <p:spPr bwMode="auto">
            <a:xfrm>
              <a:off x="27432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2" name="Rectangle 401"/>
            <p:cNvSpPr/>
            <p:nvPr/>
          </p:nvSpPr>
          <p:spPr bwMode="auto">
            <a:xfrm>
              <a:off x="28194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3" name="Rectangle 402"/>
            <p:cNvSpPr/>
            <p:nvPr/>
          </p:nvSpPr>
          <p:spPr bwMode="auto">
            <a:xfrm>
              <a:off x="2895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4" name="Rectangle 403"/>
            <p:cNvSpPr/>
            <p:nvPr/>
          </p:nvSpPr>
          <p:spPr bwMode="auto">
            <a:xfrm>
              <a:off x="1752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5" name="Rectangle 404"/>
            <p:cNvSpPr/>
            <p:nvPr/>
          </p:nvSpPr>
          <p:spPr bwMode="auto">
            <a:xfrm>
              <a:off x="18288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6" name="Rectangle 405"/>
            <p:cNvSpPr/>
            <p:nvPr/>
          </p:nvSpPr>
          <p:spPr bwMode="auto">
            <a:xfrm>
              <a:off x="19050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7" name="Rectangle 406"/>
            <p:cNvSpPr/>
            <p:nvPr/>
          </p:nvSpPr>
          <p:spPr bwMode="auto">
            <a:xfrm>
              <a:off x="19812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8" name="Rectangle 407"/>
            <p:cNvSpPr/>
            <p:nvPr/>
          </p:nvSpPr>
          <p:spPr bwMode="auto">
            <a:xfrm>
              <a:off x="20574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9" name="Rectangle 408"/>
            <p:cNvSpPr/>
            <p:nvPr/>
          </p:nvSpPr>
          <p:spPr bwMode="auto">
            <a:xfrm>
              <a:off x="2133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0" name="Rectangle 409"/>
            <p:cNvSpPr/>
            <p:nvPr/>
          </p:nvSpPr>
          <p:spPr bwMode="auto">
            <a:xfrm>
              <a:off x="22098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1" name="Rectangle 410"/>
            <p:cNvSpPr/>
            <p:nvPr/>
          </p:nvSpPr>
          <p:spPr bwMode="auto">
            <a:xfrm>
              <a:off x="22860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2" name="Rectangle 411"/>
            <p:cNvSpPr/>
            <p:nvPr/>
          </p:nvSpPr>
          <p:spPr bwMode="auto">
            <a:xfrm>
              <a:off x="23622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3" name="Rectangle 412"/>
            <p:cNvSpPr/>
            <p:nvPr/>
          </p:nvSpPr>
          <p:spPr bwMode="auto">
            <a:xfrm>
              <a:off x="24384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4" name="Rectangle 413"/>
            <p:cNvSpPr/>
            <p:nvPr/>
          </p:nvSpPr>
          <p:spPr bwMode="auto">
            <a:xfrm>
              <a:off x="2514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5" name="Rectangle 414"/>
            <p:cNvSpPr/>
            <p:nvPr/>
          </p:nvSpPr>
          <p:spPr bwMode="auto">
            <a:xfrm>
              <a:off x="25908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6" name="Rectangle 415"/>
            <p:cNvSpPr/>
            <p:nvPr/>
          </p:nvSpPr>
          <p:spPr bwMode="auto">
            <a:xfrm>
              <a:off x="26670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7" name="Rectangle 416"/>
            <p:cNvSpPr/>
            <p:nvPr/>
          </p:nvSpPr>
          <p:spPr bwMode="auto">
            <a:xfrm>
              <a:off x="27432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8" name="Rectangle 417"/>
            <p:cNvSpPr/>
            <p:nvPr/>
          </p:nvSpPr>
          <p:spPr bwMode="auto">
            <a:xfrm>
              <a:off x="28194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9" name="Rectangle 418"/>
            <p:cNvSpPr/>
            <p:nvPr/>
          </p:nvSpPr>
          <p:spPr bwMode="auto">
            <a:xfrm>
              <a:off x="2895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0" name="Rectangle 419"/>
            <p:cNvSpPr/>
            <p:nvPr/>
          </p:nvSpPr>
          <p:spPr bwMode="auto">
            <a:xfrm>
              <a:off x="1752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1" name="Rectangle 420"/>
            <p:cNvSpPr/>
            <p:nvPr/>
          </p:nvSpPr>
          <p:spPr bwMode="auto">
            <a:xfrm>
              <a:off x="18288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2" name="Rectangle 421"/>
            <p:cNvSpPr/>
            <p:nvPr/>
          </p:nvSpPr>
          <p:spPr bwMode="auto">
            <a:xfrm>
              <a:off x="19050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3" name="Rectangle 422"/>
            <p:cNvSpPr/>
            <p:nvPr/>
          </p:nvSpPr>
          <p:spPr bwMode="auto">
            <a:xfrm>
              <a:off x="19812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4" name="Rectangle 423"/>
            <p:cNvSpPr/>
            <p:nvPr/>
          </p:nvSpPr>
          <p:spPr bwMode="auto">
            <a:xfrm>
              <a:off x="20574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5" name="Rectangle 424"/>
            <p:cNvSpPr/>
            <p:nvPr/>
          </p:nvSpPr>
          <p:spPr bwMode="auto">
            <a:xfrm>
              <a:off x="2133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6" name="Rectangle 425"/>
            <p:cNvSpPr/>
            <p:nvPr/>
          </p:nvSpPr>
          <p:spPr bwMode="auto">
            <a:xfrm>
              <a:off x="22098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7" name="Rectangle 426"/>
            <p:cNvSpPr/>
            <p:nvPr/>
          </p:nvSpPr>
          <p:spPr bwMode="auto">
            <a:xfrm>
              <a:off x="22860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8" name="Rectangle 427"/>
            <p:cNvSpPr/>
            <p:nvPr/>
          </p:nvSpPr>
          <p:spPr bwMode="auto">
            <a:xfrm>
              <a:off x="23622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9" name="Rectangle 428"/>
            <p:cNvSpPr/>
            <p:nvPr/>
          </p:nvSpPr>
          <p:spPr bwMode="auto">
            <a:xfrm>
              <a:off x="24384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0" name="Rectangle 429"/>
            <p:cNvSpPr/>
            <p:nvPr/>
          </p:nvSpPr>
          <p:spPr bwMode="auto">
            <a:xfrm>
              <a:off x="2514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1" name="Rectangle 430"/>
            <p:cNvSpPr/>
            <p:nvPr/>
          </p:nvSpPr>
          <p:spPr bwMode="auto">
            <a:xfrm>
              <a:off x="25908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2" name="Rectangle 431"/>
            <p:cNvSpPr/>
            <p:nvPr/>
          </p:nvSpPr>
          <p:spPr bwMode="auto">
            <a:xfrm>
              <a:off x="26670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3" name="Rectangle 432"/>
            <p:cNvSpPr/>
            <p:nvPr/>
          </p:nvSpPr>
          <p:spPr bwMode="auto">
            <a:xfrm>
              <a:off x="27432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4" name="Rectangle 433"/>
            <p:cNvSpPr/>
            <p:nvPr/>
          </p:nvSpPr>
          <p:spPr bwMode="auto">
            <a:xfrm>
              <a:off x="28194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5" name="Rectangle 434"/>
            <p:cNvSpPr/>
            <p:nvPr/>
          </p:nvSpPr>
          <p:spPr bwMode="auto">
            <a:xfrm>
              <a:off x="2895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</p:grpSp>
      <p:sp>
        <p:nvSpPr>
          <p:cNvPr id="436" name="TextBox 435"/>
          <p:cNvSpPr txBox="1"/>
          <p:nvPr/>
        </p:nvSpPr>
        <p:spPr>
          <a:xfrm>
            <a:off x="4038600" y="3581400"/>
            <a:ext cx="468192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2800" dirty="0" smtClean="0"/>
              <a:t> images are made up of pixels</a:t>
            </a:r>
          </a:p>
          <a:p>
            <a:pPr>
              <a:buFont typeface="Arial"/>
              <a:buChar char="•"/>
            </a:pPr>
            <a:r>
              <a:rPr lang="en-US" sz="2800" dirty="0" smtClean="0"/>
              <a:t> for a color image, each pixel corresponds to an RGB value (i.e. three numbers)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 file formats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BitMaP</a:t>
            </a:r>
            <a:r>
              <a:rPr lang="en-US" dirty="0" smtClean="0"/>
              <a:t> </a:t>
            </a:r>
          </a:p>
          <a:p>
            <a:r>
              <a:rPr lang="en-US" dirty="0" smtClean="0"/>
              <a:t>JPEG</a:t>
            </a:r>
          </a:p>
          <a:p>
            <a:r>
              <a:rPr lang="en-US" dirty="0" smtClean="0"/>
              <a:t>TIFF</a:t>
            </a:r>
          </a:p>
          <a:p>
            <a:r>
              <a:rPr lang="en-US" dirty="0" smtClean="0"/>
              <a:t>Gif</a:t>
            </a:r>
          </a:p>
          <a:p>
            <a:r>
              <a:rPr lang="en-US" dirty="0" err="1" smtClean="0"/>
              <a:t>Png</a:t>
            </a:r>
            <a:endParaRPr lang="en-US" dirty="0" smtClean="0"/>
          </a:p>
          <a:p>
            <a:r>
              <a:rPr lang="en-US" dirty="0" smtClean="0"/>
              <a:t>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Bitmap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752600" y="2971800"/>
            <a:ext cx="1814513" cy="2286000"/>
            <a:chOff x="1447800" y="3352800"/>
            <a:chExt cx="1814513" cy="2286000"/>
          </a:xfrm>
        </p:grpSpPr>
        <p:pic>
          <p:nvPicPr>
            <p:cNvPr id="5" name="Picture 5" descr="C:\images\homer\surprised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447800" y="3352800"/>
              <a:ext cx="1814513" cy="2286000"/>
            </a:xfrm>
            <a:prstGeom prst="rect">
              <a:avLst/>
            </a:prstGeom>
            <a:noFill/>
          </p:spPr>
        </p:pic>
        <p:sp>
          <p:nvSpPr>
            <p:cNvPr id="6" name="Rectangle 5"/>
            <p:cNvSpPr/>
            <p:nvPr/>
          </p:nvSpPr>
          <p:spPr bwMode="auto">
            <a:xfrm>
              <a:off x="1752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18288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19050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19812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20574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2133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22098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22860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23622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24384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2514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" name="Rectangle 16"/>
            <p:cNvSpPr/>
            <p:nvPr/>
          </p:nvSpPr>
          <p:spPr bwMode="auto">
            <a:xfrm>
              <a:off x="25908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26670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27432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28194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" name="Rectangle 20"/>
            <p:cNvSpPr/>
            <p:nvPr/>
          </p:nvSpPr>
          <p:spPr bwMode="auto">
            <a:xfrm>
              <a:off x="2895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1752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18288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19050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19812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20574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2133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22098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" name="Rectangle 28"/>
            <p:cNvSpPr/>
            <p:nvPr/>
          </p:nvSpPr>
          <p:spPr bwMode="auto">
            <a:xfrm>
              <a:off x="22860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23622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" name="Rectangle 30"/>
            <p:cNvSpPr/>
            <p:nvPr/>
          </p:nvSpPr>
          <p:spPr bwMode="auto">
            <a:xfrm>
              <a:off x="24384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2514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" name="Rectangle 32"/>
            <p:cNvSpPr/>
            <p:nvPr/>
          </p:nvSpPr>
          <p:spPr bwMode="auto">
            <a:xfrm>
              <a:off x="25908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" name="Rectangle 33"/>
            <p:cNvSpPr/>
            <p:nvPr/>
          </p:nvSpPr>
          <p:spPr bwMode="auto">
            <a:xfrm>
              <a:off x="26670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" name="Rectangle 34"/>
            <p:cNvSpPr/>
            <p:nvPr/>
          </p:nvSpPr>
          <p:spPr bwMode="auto">
            <a:xfrm>
              <a:off x="27432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" name="Rectangle 35"/>
            <p:cNvSpPr/>
            <p:nvPr/>
          </p:nvSpPr>
          <p:spPr bwMode="auto">
            <a:xfrm>
              <a:off x="28194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" name="Rectangle 36"/>
            <p:cNvSpPr/>
            <p:nvPr/>
          </p:nvSpPr>
          <p:spPr bwMode="auto">
            <a:xfrm>
              <a:off x="2895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" name="Rectangle 37"/>
            <p:cNvSpPr/>
            <p:nvPr/>
          </p:nvSpPr>
          <p:spPr bwMode="auto">
            <a:xfrm>
              <a:off x="1752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18288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" name="Rectangle 39"/>
            <p:cNvSpPr/>
            <p:nvPr/>
          </p:nvSpPr>
          <p:spPr bwMode="auto">
            <a:xfrm>
              <a:off x="19050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19812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20574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2133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4" name="Rectangle 43"/>
            <p:cNvSpPr/>
            <p:nvPr/>
          </p:nvSpPr>
          <p:spPr bwMode="auto">
            <a:xfrm>
              <a:off x="22098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5" name="Rectangle 44"/>
            <p:cNvSpPr/>
            <p:nvPr/>
          </p:nvSpPr>
          <p:spPr bwMode="auto">
            <a:xfrm>
              <a:off x="22860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23622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7" name="Rectangle 46"/>
            <p:cNvSpPr/>
            <p:nvPr/>
          </p:nvSpPr>
          <p:spPr bwMode="auto">
            <a:xfrm>
              <a:off x="24384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8" name="Rectangle 47"/>
            <p:cNvSpPr/>
            <p:nvPr/>
          </p:nvSpPr>
          <p:spPr bwMode="auto">
            <a:xfrm>
              <a:off x="2514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9" name="Rectangle 48"/>
            <p:cNvSpPr/>
            <p:nvPr/>
          </p:nvSpPr>
          <p:spPr bwMode="auto">
            <a:xfrm>
              <a:off x="25908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26670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1" name="Rectangle 50"/>
            <p:cNvSpPr/>
            <p:nvPr/>
          </p:nvSpPr>
          <p:spPr bwMode="auto">
            <a:xfrm>
              <a:off x="27432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28194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3" name="Rectangle 52"/>
            <p:cNvSpPr/>
            <p:nvPr/>
          </p:nvSpPr>
          <p:spPr bwMode="auto">
            <a:xfrm>
              <a:off x="2895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1752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5" name="Rectangle 54"/>
            <p:cNvSpPr/>
            <p:nvPr/>
          </p:nvSpPr>
          <p:spPr bwMode="auto">
            <a:xfrm>
              <a:off x="18288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6" name="Rectangle 55"/>
            <p:cNvSpPr/>
            <p:nvPr/>
          </p:nvSpPr>
          <p:spPr bwMode="auto">
            <a:xfrm>
              <a:off x="19050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7" name="Rectangle 56"/>
            <p:cNvSpPr/>
            <p:nvPr/>
          </p:nvSpPr>
          <p:spPr bwMode="auto">
            <a:xfrm>
              <a:off x="19812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8" name="Rectangle 57"/>
            <p:cNvSpPr/>
            <p:nvPr/>
          </p:nvSpPr>
          <p:spPr bwMode="auto">
            <a:xfrm>
              <a:off x="20574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9" name="Rectangle 58"/>
            <p:cNvSpPr/>
            <p:nvPr/>
          </p:nvSpPr>
          <p:spPr bwMode="auto">
            <a:xfrm>
              <a:off x="2133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0" name="Rectangle 59"/>
            <p:cNvSpPr/>
            <p:nvPr/>
          </p:nvSpPr>
          <p:spPr bwMode="auto">
            <a:xfrm>
              <a:off x="22098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1" name="Rectangle 60"/>
            <p:cNvSpPr/>
            <p:nvPr/>
          </p:nvSpPr>
          <p:spPr bwMode="auto">
            <a:xfrm>
              <a:off x="22860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23622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3" name="Rectangle 62"/>
            <p:cNvSpPr/>
            <p:nvPr/>
          </p:nvSpPr>
          <p:spPr bwMode="auto">
            <a:xfrm>
              <a:off x="24384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4" name="Rectangle 63"/>
            <p:cNvSpPr/>
            <p:nvPr/>
          </p:nvSpPr>
          <p:spPr bwMode="auto">
            <a:xfrm>
              <a:off x="2514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25908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6" name="Rectangle 65"/>
            <p:cNvSpPr/>
            <p:nvPr/>
          </p:nvSpPr>
          <p:spPr bwMode="auto">
            <a:xfrm>
              <a:off x="26670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7" name="Rectangle 66"/>
            <p:cNvSpPr/>
            <p:nvPr/>
          </p:nvSpPr>
          <p:spPr bwMode="auto">
            <a:xfrm>
              <a:off x="27432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8" name="Rectangle 67"/>
            <p:cNvSpPr/>
            <p:nvPr/>
          </p:nvSpPr>
          <p:spPr bwMode="auto">
            <a:xfrm>
              <a:off x="28194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9" name="Rectangle 68"/>
            <p:cNvSpPr/>
            <p:nvPr/>
          </p:nvSpPr>
          <p:spPr bwMode="auto">
            <a:xfrm>
              <a:off x="2895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0" name="Rectangle 69"/>
            <p:cNvSpPr/>
            <p:nvPr/>
          </p:nvSpPr>
          <p:spPr bwMode="auto">
            <a:xfrm>
              <a:off x="1752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1" name="Rectangle 70"/>
            <p:cNvSpPr/>
            <p:nvPr/>
          </p:nvSpPr>
          <p:spPr bwMode="auto">
            <a:xfrm>
              <a:off x="18288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2" name="Rectangle 71"/>
            <p:cNvSpPr/>
            <p:nvPr/>
          </p:nvSpPr>
          <p:spPr bwMode="auto">
            <a:xfrm>
              <a:off x="19050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3" name="Rectangle 72"/>
            <p:cNvSpPr/>
            <p:nvPr/>
          </p:nvSpPr>
          <p:spPr bwMode="auto">
            <a:xfrm>
              <a:off x="19812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4" name="Rectangle 73"/>
            <p:cNvSpPr/>
            <p:nvPr/>
          </p:nvSpPr>
          <p:spPr bwMode="auto">
            <a:xfrm>
              <a:off x="20574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5" name="Rectangle 74"/>
            <p:cNvSpPr/>
            <p:nvPr/>
          </p:nvSpPr>
          <p:spPr bwMode="auto">
            <a:xfrm>
              <a:off x="2133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6" name="Rectangle 75"/>
            <p:cNvSpPr/>
            <p:nvPr/>
          </p:nvSpPr>
          <p:spPr bwMode="auto">
            <a:xfrm>
              <a:off x="22098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7" name="Rectangle 76"/>
            <p:cNvSpPr/>
            <p:nvPr/>
          </p:nvSpPr>
          <p:spPr bwMode="auto">
            <a:xfrm>
              <a:off x="22860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8" name="Rectangle 77"/>
            <p:cNvSpPr/>
            <p:nvPr/>
          </p:nvSpPr>
          <p:spPr bwMode="auto">
            <a:xfrm>
              <a:off x="23622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9" name="Rectangle 78"/>
            <p:cNvSpPr/>
            <p:nvPr/>
          </p:nvSpPr>
          <p:spPr bwMode="auto">
            <a:xfrm>
              <a:off x="24384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0" name="Rectangle 79"/>
            <p:cNvSpPr/>
            <p:nvPr/>
          </p:nvSpPr>
          <p:spPr bwMode="auto">
            <a:xfrm>
              <a:off x="2514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1" name="Rectangle 80"/>
            <p:cNvSpPr/>
            <p:nvPr/>
          </p:nvSpPr>
          <p:spPr bwMode="auto">
            <a:xfrm>
              <a:off x="25908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2" name="Rectangle 81"/>
            <p:cNvSpPr/>
            <p:nvPr/>
          </p:nvSpPr>
          <p:spPr bwMode="auto">
            <a:xfrm>
              <a:off x="26670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3" name="Rectangle 82"/>
            <p:cNvSpPr/>
            <p:nvPr/>
          </p:nvSpPr>
          <p:spPr bwMode="auto">
            <a:xfrm>
              <a:off x="27432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4" name="Rectangle 83"/>
            <p:cNvSpPr/>
            <p:nvPr/>
          </p:nvSpPr>
          <p:spPr bwMode="auto">
            <a:xfrm>
              <a:off x="28194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5" name="Rectangle 84"/>
            <p:cNvSpPr/>
            <p:nvPr/>
          </p:nvSpPr>
          <p:spPr bwMode="auto">
            <a:xfrm>
              <a:off x="2895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6" name="Rectangle 85"/>
            <p:cNvSpPr/>
            <p:nvPr/>
          </p:nvSpPr>
          <p:spPr bwMode="auto">
            <a:xfrm>
              <a:off x="1752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7" name="Rectangle 86"/>
            <p:cNvSpPr/>
            <p:nvPr/>
          </p:nvSpPr>
          <p:spPr bwMode="auto">
            <a:xfrm>
              <a:off x="18288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8" name="Rectangle 87"/>
            <p:cNvSpPr/>
            <p:nvPr/>
          </p:nvSpPr>
          <p:spPr bwMode="auto">
            <a:xfrm>
              <a:off x="19050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9" name="Rectangle 88"/>
            <p:cNvSpPr/>
            <p:nvPr/>
          </p:nvSpPr>
          <p:spPr bwMode="auto">
            <a:xfrm>
              <a:off x="19812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0" name="Rectangle 89"/>
            <p:cNvSpPr/>
            <p:nvPr/>
          </p:nvSpPr>
          <p:spPr bwMode="auto">
            <a:xfrm>
              <a:off x="20574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1" name="Rectangle 90"/>
            <p:cNvSpPr/>
            <p:nvPr/>
          </p:nvSpPr>
          <p:spPr bwMode="auto">
            <a:xfrm>
              <a:off x="2133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2" name="Rectangle 91"/>
            <p:cNvSpPr/>
            <p:nvPr/>
          </p:nvSpPr>
          <p:spPr bwMode="auto">
            <a:xfrm>
              <a:off x="22098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3" name="Rectangle 92"/>
            <p:cNvSpPr/>
            <p:nvPr/>
          </p:nvSpPr>
          <p:spPr bwMode="auto">
            <a:xfrm>
              <a:off x="22860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4" name="Rectangle 93"/>
            <p:cNvSpPr/>
            <p:nvPr/>
          </p:nvSpPr>
          <p:spPr bwMode="auto">
            <a:xfrm>
              <a:off x="23622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5" name="Rectangle 94"/>
            <p:cNvSpPr/>
            <p:nvPr/>
          </p:nvSpPr>
          <p:spPr bwMode="auto">
            <a:xfrm>
              <a:off x="24384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6" name="Rectangle 95"/>
            <p:cNvSpPr/>
            <p:nvPr/>
          </p:nvSpPr>
          <p:spPr bwMode="auto">
            <a:xfrm>
              <a:off x="2514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7" name="Rectangle 96"/>
            <p:cNvSpPr/>
            <p:nvPr/>
          </p:nvSpPr>
          <p:spPr bwMode="auto">
            <a:xfrm>
              <a:off x="25908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8" name="Rectangle 97"/>
            <p:cNvSpPr/>
            <p:nvPr/>
          </p:nvSpPr>
          <p:spPr bwMode="auto">
            <a:xfrm>
              <a:off x="26670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9" name="Rectangle 98"/>
            <p:cNvSpPr/>
            <p:nvPr/>
          </p:nvSpPr>
          <p:spPr bwMode="auto">
            <a:xfrm>
              <a:off x="27432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0" name="Rectangle 99"/>
            <p:cNvSpPr/>
            <p:nvPr/>
          </p:nvSpPr>
          <p:spPr bwMode="auto">
            <a:xfrm>
              <a:off x="28194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1" name="Rectangle 100"/>
            <p:cNvSpPr/>
            <p:nvPr/>
          </p:nvSpPr>
          <p:spPr bwMode="auto">
            <a:xfrm>
              <a:off x="2895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2" name="Rectangle 101"/>
            <p:cNvSpPr/>
            <p:nvPr/>
          </p:nvSpPr>
          <p:spPr bwMode="auto">
            <a:xfrm>
              <a:off x="1752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3" name="Rectangle 102"/>
            <p:cNvSpPr/>
            <p:nvPr/>
          </p:nvSpPr>
          <p:spPr bwMode="auto">
            <a:xfrm>
              <a:off x="18288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4" name="Rectangle 103"/>
            <p:cNvSpPr/>
            <p:nvPr/>
          </p:nvSpPr>
          <p:spPr bwMode="auto">
            <a:xfrm>
              <a:off x="19050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5" name="Rectangle 104"/>
            <p:cNvSpPr/>
            <p:nvPr/>
          </p:nvSpPr>
          <p:spPr bwMode="auto">
            <a:xfrm>
              <a:off x="19812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6" name="Rectangle 105"/>
            <p:cNvSpPr/>
            <p:nvPr/>
          </p:nvSpPr>
          <p:spPr bwMode="auto">
            <a:xfrm>
              <a:off x="20574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7" name="Rectangle 106"/>
            <p:cNvSpPr/>
            <p:nvPr/>
          </p:nvSpPr>
          <p:spPr bwMode="auto">
            <a:xfrm>
              <a:off x="2133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8" name="Rectangle 107"/>
            <p:cNvSpPr/>
            <p:nvPr/>
          </p:nvSpPr>
          <p:spPr bwMode="auto">
            <a:xfrm>
              <a:off x="22098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9" name="Rectangle 108"/>
            <p:cNvSpPr/>
            <p:nvPr/>
          </p:nvSpPr>
          <p:spPr bwMode="auto">
            <a:xfrm>
              <a:off x="22860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0" name="Rectangle 109"/>
            <p:cNvSpPr/>
            <p:nvPr/>
          </p:nvSpPr>
          <p:spPr bwMode="auto">
            <a:xfrm>
              <a:off x="23622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1" name="Rectangle 110"/>
            <p:cNvSpPr/>
            <p:nvPr/>
          </p:nvSpPr>
          <p:spPr bwMode="auto">
            <a:xfrm>
              <a:off x="24384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2" name="Rectangle 111"/>
            <p:cNvSpPr/>
            <p:nvPr/>
          </p:nvSpPr>
          <p:spPr bwMode="auto">
            <a:xfrm>
              <a:off x="2514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3" name="Rectangle 112"/>
            <p:cNvSpPr/>
            <p:nvPr/>
          </p:nvSpPr>
          <p:spPr bwMode="auto">
            <a:xfrm>
              <a:off x="25908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4" name="Rectangle 113"/>
            <p:cNvSpPr/>
            <p:nvPr/>
          </p:nvSpPr>
          <p:spPr bwMode="auto">
            <a:xfrm>
              <a:off x="26670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5" name="Rectangle 114"/>
            <p:cNvSpPr/>
            <p:nvPr/>
          </p:nvSpPr>
          <p:spPr bwMode="auto">
            <a:xfrm>
              <a:off x="27432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6" name="Rectangle 115"/>
            <p:cNvSpPr/>
            <p:nvPr/>
          </p:nvSpPr>
          <p:spPr bwMode="auto">
            <a:xfrm>
              <a:off x="28194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7" name="Rectangle 116"/>
            <p:cNvSpPr/>
            <p:nvPr/>
          </p:nvSpPr>
          <p:spPr bwMode="auto">
            <a:xfrm>
              <a:off x="2895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8" name="Rectangle 117"/>
            <p:cNvSpPr/>
            <p:nvPr/>
          </p:nvSpPr>
          <p:spPr bwMode="auto">
            <a:xfrm>
              <a:off x="1752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9" name="Rectangle 118"/>
            <p:cNvSpPr/>
            <p:nvPr/>
          </p:nvSpPr>
          <p:spPr bwMode="auto">
            <a:xfrm>
              <a:off x="18288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0" name="Rectangle 119"/>
            <p:cNvSpPr/>
            <p:nvPr/>
          </p:nvSpPr>
          <p:spPr bwMode="auto">
            <a:xfrm>
              <a:off x="19050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1" name="Rectangle 120"/>
            <p:cNvSpPr/>
            <p:nvPr/>
          </p:nvSpPr>
          <p:spPr bwMode="auto">
            <a:xfrm>
              <a:off x="19812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2" name="Rectangle 121"/>
            <p:cNvSpPr/>
            <p:nvPr/>
          </p:nvSpPr>
          <p:spPr bwMode="auto">
            <a:xfrm>
              <a:off x="20574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3" name="Rectangle 122"/>
            <p:cNvSpPr/>
            <p:nvPr/>
          </p:nvSpPr>
          <p:spPr bwMode="auto">
            <a:xfrm>
              <a:off x="2133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4" name="Rectangle 123"/>
            <p:cNvSpPr/>
            <p:nvPr/>
          </p:nvSpPr>
          <p:spPr bwMode="auto">
            <a:xfrm>
              <a:off x="22098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22860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6" name="Rectangle 125"/>
            <p:cNvSpPr/>
            <p:nvPr/>
          </p:nvSpPr>
          <p:spPr bwMode="auto">
            <a:xfrm>
              <a:off x="23622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7" name="Rectangle 126"/>
            <p:cNvSpPr/>
            <p:nvPr/>
          </p:nvSpPr>
          <p:spPr bwMode="auto">
            <a:xfrm>
              <a:off x="24384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8" name="Rectangle 127"/>
            <p:cNvSpPr/>
            <p:nvPr/>
          </p:nvSpPr>
          <p:spPr bwMode="auto">
            <a:xfrm>
              <a:off x="2514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9" name="Rectangle 128"/>
            <p:cNvSpPr/>
            <p:nvPr/>
          </p:nvSpPr>
          <p:spPr bwMode="auto">
            <a:xfrm>
              <a:off x="25908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0" name="Rectangle 129"/>
            <p:cNvSpPr/>
            <p:nvPr/>
          </p:nvSpPr>
          <p:spPr bwMode="auto">
            <a:xfrm>
              <a:off x="26670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1" name="Rectangle 130"/>
            <p:cNvSpPr/>
            <p:nvPr/>
          </p:nvSpPr>
          <p:spPr bwMode="auto">
            <a:xfrm>
              <a:off x="27432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2" name="Rectangle 131"/>
            <p:cNvSpPr/>
            <p:nvPr/>
          </p:nvSpPr>
          <p:spPr bwMode="auto">
            <a:xfrm>
              <a:off x="28194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3" name="Rectangle 132"/>
            <p:cNvSpPr/>
            <p:nvPr/>
          </p:nvSpPr>
          <p:spPr bwMode="auto">
            <a:xfrm>
              <a:off x="2895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4" name="Rectangle 133"/>
            <p:cNvSpPr/>
            <p:nvPr/>
          </p:nvSpPr>
          <p:spPr bwMode="auto">
            <a:xfrm>
              <a:off x="1752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5" name="Rectangle 134"/>
            <p:cNvSpPr/>
            <p:nvPr/>
          </p:nvSpPr>
          <p:spPr bwMode="auto">
            <a:xfrm>
              <a:off x="18288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6" name="Rectangle 135"/>
            <p:cNvSpPr/>
            <p:nvPr/>
          </p:nvSpPr>
          <p:spPr bwMode="auto">
            <a:xfrm>
              <a:off x="19050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7" name="Rectangle 136"/>
            <p:cNvSpPr/>
            <p:nvPr/>
          </p:nvSpPr>
          <p:spPr bwMode="auto">
            <a:xfrm>
              <a:off x="19812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8" name="Rectangle 137"/>
            <p:cNvSpPr/>
            <p:nvPr/>
          </p:nvSpPr>
          <p:spPr bwMode="auto">
            <a:xfrm>
              <a:off x="20574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9" name="Rectangle 138"/>
            <p:cNvSpPr/>
            <p:nvPr/>
          </p:nvSpPr>
          <p:spPr bwMode="auto">
            <a:xfrm>
              <a:off x="2133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0" name="Rectangle 139"/>
            <p:cNvSpPr/>
            <p:nvPr/>
          </p:nvSpPr>
          <p:spPr bwMode="auto">
            <a:xfrm>
              <a:off x="22098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1" name="Rectangle 140"/>
            <p:cNvSpPr/>
            <p:nvPr/>
          </p:nvSpPr>
          <p:spPr bwMode="auto">
            <a:xfrm>
              <a:off x="22860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2" name="Rectangle 141"/>
            <p:cNvSpPr/>
            <p:nvPr/>
          </p:nvSpPr>
          <p:spPr bwMode="auto">
            <a:xfrm>
              <a:off x="23622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3" name="Rectangle 142"/>
            <p:cNvSpPr/>
            <p:nvPr/>
          </p:nvSpPr>
          <p:spPr bwMode="auto">
            <a:xfrm>
              <a:off x="24384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4" name="Rectangle 143"/>
            <p:cNvSpPr/>
            <p:nvPr/>
          </p:nvSpPr>
          <p:spPr bwMode="auto">
            <a:xfrm>
              <a:off x="2514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5" name="Rectangle 144"/>
            <p:cNvSpPr/>
            <p:nvPr/>
          </p:nvSpPr>
          <p:spPr bwMode="auto">
            <a:xfrm>
              <a:off x="25908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6" name="Rectangle 145"/>
            <p:cNvSpPr/>
            <p:nvPr/>
          </p:nvSpPr>
          <p:spPr bwMode="auto">
            <a:xfrm>
              <a:off x="26670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7" name="Rectangle 146"/>
            <p:cNvSpPr/>
            <p:nvPr/>
          </p:nvSpPr>
          <p:spPr bwMode="auto">
            <a:xfrm>
              <a:off x="27432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8" name="Rectangle 147"/>
            <p:cNvSpPr/>
            <p:nvPr/>
          </p:nvSpPr>
          <p:spPr bwMode="auto">
            <a:xfrm>
              <a:off x="28194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9" name="Rectangle 148"/>
            <p:cNvSpPr/>
            <p:nvPr/>
          </p:nvSpPr>
          <p:spPr bwMode="auto">
            <a:xfrm>
              <a:off x="2895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0" name="Rectangle 149"/>
            <p:cNvSpPr/>
            <p:nvPr/>
          </p:nvSpPr>
          <p:spPr bwMode="auto">
            <a:xfrm>
              <a:off x="1752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1" name="Rectangle 150"/>
            <p:cNvSpPr/>
            <p:nvPr/>
          </p:nvSpPr>
          <p:spPr bwMode="auto">
            <a:xfrm>
              <a:off x="18288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2" name="Rectangle 151"/>
            <p:cNvSpPr/>
            <p:nvPr/>
          </p:nvSpPr>
          <p:spPr bwMode="auto">
            <a:xfrm>
              <a:off x="19050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3" name="Rectangle 152"/>
            <p:cNvSpPr/>
            <p:nvPr/>
          </p:nvSpPr>
          <p:spPr bwMode="auto">
            <a:xfrm>
              <a:off x="19812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4" name="Rectangle 153"/>
            <p:cNvSpPr/>
            <p:nvPr/>
          </p:nvSpPr>
          <p:spPr bwMode="auto">
            <a:xfrm>
              <a:off x="20574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5" name="Rectangle 154"/>
            <p:cNvSpPr/>
            <p:nvPr/>
          </p:nvSpPr>
          <p:spPr bwMode="auto">
            <a:xfrm>
              <a:off x="2133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6" name="Rectangle 155"/>
            <p:cNvSpPr/>
            <p:nvPr/>
          </p:nvSpPr>
          <p:spPr bwMode="auto">
            <a:xfrm>
              <a:off x="22098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7" name="Rectangle 156"/>
            <p:cNvSpPr/>
            <p:nvPr/>
          </p:nvSpPr>
          <p:spPr bwMode="auto">
            <a:xfrm>
              <a:off x="22860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8" name="Rectangle 157"/>
            <p:cNvSpPr/>
            <p:nvPr/>
          </p:nvSpPr>
          <p:spPr bwMode="auto">
            <a:xfrm>
              <a:off x="23622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9" name="Rectangle 158"/>
            <p:cNvSpPr/>
            <p:nvPr/>
          </p:nvSpPr>
          <p:spPr bwMode="auto">
            <a:xfrm>
              <a:off x="24384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0" name="Rectangle 159"/>
            <p:cNvSpPr/>
            <p:nvPr/>
          </p:nvSpPr>
          <p:spPr bwMode="auto">
            <a:xfrm>
              <a:off x="2514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1" name="Rectangle 160"/>
            <p:cNvSpPr/>
            <p:nvPr/>
          </p:nvSpPr>
          <p:spPr bwMode="auto">
            <a:xfrm>
              <a:off x="25908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2" name="Rectangle 161"/>
            <p:cNvSpPr/>
            <p:nvPr/>
          </p:nvSpPr>
          <p:spPr bwMode="auto">
            <a:xfrm>
              <a:off x="26670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3" name="Rectangle 162"/>
            <p:cNvSpPr/>
            <p:nvPr/>
          </p:nvSpPr>
          <p:spPr bwMode="auto">
            <a:xfrm>
              <a:off x="27432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4" name="Rectangle 163"/>
            <p:cNvSpPr/>
            <p:nvPr/>
          </p:nvSpPr>
          <p:spPr bwMode="auto">
            <a:xfrm>
              <a:off x="28194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5" name="Rectangle 164"/>
            <p:cNvSpPr/>
            <p:nvPr/>
          </p:nvSpPr>
          <p:spPr bwMode="auto">
            <a:xfrm>
              <a:off x="2895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6" name="Rectangle 165"/>
            <p:cNvSpPr/>
            <p:nvPr/>
          </p:nvSpPr>
          <p:spPr bwMode="auto">
            <a:xfrm>
              <a:off x="1752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7" name="Rectangle 166"/>
            <p:cNvSpPr/>
            <p:nvPr/>
          </p:nvSpPr>
          <p:spPr bwMode="auto">
            <a:xfrm>
              <a:off x="18288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8" name="Rectangle 167"/>
            <p:cNvSpPr/>
            <p:nvPr/>
          </p:nvSpPr>
          <p:spPr bwMode="auto">
            <a:xfrm>
              <a:off x="19050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9" name="Rectangle 168"/>
            <p:cNvSpPr/>
            <p:nvPr/>
          </p:nvSpPr>
          <p:spPr bwMode="auto">
            <a:xfrm>
              <a:off x="19812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0" name="Rectangle 169"/>
            <p:cNvSpPr/>
            <p:nvPr/>
          </p:nvSpPr>
          <p:spPr bwMode="auto">
            <a:xfrm>
              <a:off x="20574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1" name="Rectangle 170"/>
            <p:cNvSpPr/>
            <p:nvPr/>
          </p:nvSpPr>
          <p:spPr bwMode="auto">
            <a:xfrm>
              <a:off x="2133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2" name="Rectangle 171"/>
            <p:cNvSpPr/>
            <p:nvPr/>
          </p:nvSpPr>
          <p:spPr bwMode="auto">
            <a:xfrm>
              <a:off x="22098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3" name="Rectangle 172"/>
            <p:cNvSpPr/>
            <p:nvPr/>
          </p:nvSpPr>
          <p:spPr bwMode="auto">
            <a:xfrm>
              <a:off x="22860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4" name="Rectangle 173"/>
            <p:cNvSpPr/>
            <p:nvPr/>
          </p:nvSpPr>
          <p:spPr bwMode="auto">
            <a:xfrm>
              <a:off x="23622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5" name="Rectangle 174"/>
            <p:cNvSpPr/>
            <p:nvPr/>
          </p:nvSpPr>
          <p:spPr bwMode="auto">
            <a:xfrm>
              <a:off x="24384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6" name="Rectangle 175"/>
            <p:cNvSpPr/>
            <p:nvPr/>
          </p:nvSpPr>
          <p:spPr bwMode="auto">
            <a:xfrm>
              <a:off x="2514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7" name="Rectangle 176"/>
            <p:cNvSpPr/>
            <p:nvPr/>
          </p:nvSpPr>
          <p:spPr bwMode="auto">
            <a:xfrm>
              <a:off x="25908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8" name="Rectangle 177"/>
            <p:cNvSpPr/>
            <p:nvPr/>
          </p:nvSpPr>
          <p:spPr bwMode="auto">
            <a:xfrm>
              <a:off x="26670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9" name="Rectangle 178"/>
            <p:cNvSpPr/>
            <p:nvPr/>
          </p:nvSpPr>
          <p:spPr bwMode="auto">
            <a:xfrm>
              <a:off x="27432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0" name="Rectangle 179"/>
            <p:cNvSpPr/>
            <p:nvPr/>
          </p:nvSpPr>
          <p:spPr bwMode="auto">
            <a:xfrm>
              <a:off x="28194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1" name="Rectangle 180"/>
            <p:cNvSpPr/>
            <p:nvPr/>
          </p:nvSpPr>
          <p:spPr bwMode="auto">
            <a:xfrm>
              <a:off x="2895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2" name="Rectangle 181"/>
            <p:cNvSpPr/>
            <p:nvPr/>
          </p:nvSpPr>
          <p:spPr bwMode="auto">
            <a:xfrm>
              <a:off x="1752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3" name="Rectangle 182"/>
            <p:cNvSpPr/>
            <p:nvPr/>
          </p:nvSpPr>
          <p:spPr bwMode="auto">
            <a:xfrm>
              <a:off x="18288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4" name="Rectangle 183"/>
            <p:cNvSpPr/>
            <p:nvPr/>
          </p:nvSpPr>
          <p:spPr bwMode="auto">
            <a:xfrm>
              <a:off x="19050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5" name="Rectangle 184"/>
            <p:cNvSpPr/>
            <p:nvPr/>
          </p:nvSpPr>
          <p:spPr bwMode="auto">
            <a:xfrm>
              <a:off x="19812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6" name="Rectangle 185"/>
            <p:cNvSpPr/>
            <p:nvPr/>
          </p:nvSpPr>
          <p:spPr bwMode="auto">
            <a:xfrm>
              <a:off x="20574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7" name="Rectangle 186"/>
            <p:cNvSpPr/>
            <p:nvPr/>
          </p:nvSpPr>
          <p:spPr bwMode="auto">
            <a:xfrm>
              <a:off x="2133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8" name="Rectangle 187"/>
            <p:cNvSpPr/>
            <p:nvPr/>
          </p:nvSpPr>
          <p:spPr bwMode="auto">
            <a:xfrm>
              <a:off x="22098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9" name="Rectangle 188"/>
            <p:cNvSpPr/>
            <p:nvPr/>
          </p:nvSpPr>
          <p:spPr bwMode="auto">
            <a:xfrm>
              <a:off x="22860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0" name="Rectangle 189"/>
            <p:cNvSpPr/>
            <p:nvPr/>
          </p:nvSpPr>
          <p:spPr bwMode="auto">
            <a:xfrm>
              <a:off x="23622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1" name="Rectangle 190"/>
            <p:cNvSpPr/>
            <p:nvPr/>
          </p:nvSpPr>
          <p:spPr bwMode="auto">
            <a:xfrm>
              <a:off x="24384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2" name="Rectangle 191"/>
            <p:cNvSpPr/>
            <p:nvPr/>
          </p:nvSpPr>
          <p:spPr bwMode="auto">
            <a:xfrm>
              <a:off x="2514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3" name="Rectangle 192"/>
            <p:cNvSpPr/>
            <p:nvPr/>
          </p:nvSpPr>
          <p:spPr bwMode="auto">
            <a:xfrm>
              <a:off x="25908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4" name="Rectangle 193"/>
            <p:cNvSpPr/>
            <p:nvPr/>
          </p:nvSpPr>
          <p:spPr bwMode="auto">
            <a:xfrm>
              <a:off x="26670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5" name="Rectangle 194"/>
            <p:cNvSpPr/>
            <p:nvPr/>
          </p:nvSpPr>
          <p:spPr bwMode="auto">
            <a:xfrm>
              <a:off x="27432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6" name="Rectangle 195"/>
            <p:cNvSpPr/>
            <p:nvPr/>
          </p:nvSpPr>
          <p:spPr bwMode="auto">
            <a:xfrm>
              <a:off x="28194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7" name="Rectangle 196"/>
            <p:cNvSpPr/>
            <p:nvPr/>
          </p:nvSpPr>
          <p:spPr bwMode="auto">
            <a:xfrm>
              <a:off x="2895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8" name="Rectangle 197"/>
            <p:cNvSpPr/>
            <p:nvPr/>
          </p:nvSpPr>
          <p:spPr bwMode="auto">
            <a:xfrm>
              <a:off x="1752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9" name="Rectangle 198"/>
            <p:cNvSpPr/>
            <p:nvPr/>
          </p:nvSpPr>
          <p:spPr bwMode="auto">
            <a:xfrm>
              <a:off x="18288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0" name="Rectangle 199"/>
            <p:cNvSpPr/>
            <p:nvPr/>
          </p:nvSpPr>
          <p:spPr bwMode="auto">
            <a:xfrm>
              <a:off x="19050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1" name="Rectangle 200"/>
            <p:cNvSpPr/>
            <p:nvPr/>
          </p:nvSpPr>
          <p:spPr bwMode="auto">
            <a:xfrm>
              <a:off x="19812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2" name="Rectangle 201"/>
            <p:cNvSpPr/>
            <p:nvPr/>
          </p:nvSpPr>
          <p:spPr bwMode="auto">
            <a:xfrm>
              <a:off x="20574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3" name="Rectangle 202"/>
            <p:cNvSpPr/>
            <p:nvPr/>
          </p:nvSpPr>
          <p:spPr bwMode="auto">
            <a:xfrm>
              <a:off x="2133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4" name="Rectangle 203"/>
            <p:cNvSpPr/>
            <p:nvPr/>
          </p:nvSpPr>
          <p:spPr bwMode="auto">
            <a:xfrm>
              <a:off x="22098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5" name="Rectangle 204"/>
            <p:cNvSpPr/>
            <p:nvPr/>
          </p:nvSpPr>
          <p:spPr bwMode="auto">
            <a:xfrm>
              <a:off x="22860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6" name="Rectangle 205"/>
            <p:cNvSpPr/>
            <p:nvPr/>
          </p:nvSpPr>
          <p:spPr bwMode="auto">
            <a:xfrm>
              <a:off x="23622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7" name="Rectangle 206"/>
            <p:cNvSpPr/>
            <p:nvPr/>
          </p:nvSpPr>
          <p:spPr bwMode="auto">
            <a:xfrm>
              <a:off x="24384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8" name="Rectangle 207"/>
            <p:cNvSpPr/>
            <p:nvPr/>
          </p:nvSpPr>
          <p:spPr bwMode="auto">
            <a:xfrm>
              <a:off x="2514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9" name="Rectangle 208"/>
            <p:cNvSpPr/>
            <p:nvPr/>
          </p:nvSpPr>
          <p:spPr bwMode="auto">
            <a:xfrm>
              <a:off x="25908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0" name="Rectangle 209"/>
            <p:cNvSpPr/>
            <p:nvPr/>
          </p:nvSpPr>
          <p:spPr bwMode="auto">
            <a:xfrm>
              <a:off x="26670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1" name="Rectangle 210"/>
            <p:cNvSpPr/>
            <p:nvPr/>
          </p:nvSpPr>
          <p:spPr bwMode="auto">
            <a:xfrm>
              <a:off x="27432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2" name="Rectangle 211"/>
            <p:cNvSpPr/>
            <p:nvPr/>
          </p:nvSpPr>
          <p:spPr bwMode="auto">
            <a:xfrm>
              <a:off x="28194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3" name="Rectangle 212"/>
            <p:cNvSpPr/>
            <p:nvPr/>
          </p:nvSpPr>
          <p:spPr bwMode="auto">
            <a:xfrm>
              <a:off x="2895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4" name="Rectangle 213"/>
            <p:cNvSpPr/>
            <p:nvPr/>
          </p:nvSpPr>
          <p:spPr bwMode="auto">
            <a:xfrm>
              <a:off x="1752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5" name="Rectangle 214"/>
            <p:cNvSpPr/>
            <p:nvPr/>
          </p:nvSpPr>
          <p:spPr bwMode="auto">
            <a:xfrm>
              <a:off x="18288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6" name="Rectangle 215"/>
            <p:cNvSpPr/>
            <p:nvPr/>
          </p:nvSpPr>
          <p:spPr bwMode="auto">
            <a:xfrm>
              <a:off x="19050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7" name="Rectangle 216"/>
            <p:cNvSpPr/>
            <p:nvPr/>
          </p:nvSpPr>
          <p:spPr bwMode="auto">
            <a:xfrm>
              <a:off x="19812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8" name="Rectangle 217"/>
            <p:cNvSpPr/>
            <p:nvPr/>
          </p:nvSpPr>
          <p:spPr bwMode="auto">
            <a:xfrm>
              <a:off x="20574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9" name="Rectangle 218"/>
            <p:cNvSpPr/>
            <p:nvPr/>
          </p:nvSpPr>
          <p:spPr bwMode="auto">
            <a:xfrm>
              <a:off x="2133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0" name="Rectangle 219"/>
            <p:cNvSpPr/>
            <p:nvPr/>
          </p:nvSpPr>
          <p:spPr bwMode="auto">
            <a:xfrm>
              <a:off x="22098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1" name="Rectangle 220"/>
            <p:cNvSpPr/>
            <p:nvPr/>
          </p:nvSpPr>
          <p:spPr bwMode="auto">
            <a:xfrm>
              <a:off x="22860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2" name="Rectangle 221"/>
            <p:cNvSpPr/>
            <p:nvPr/>
          </p:nvSpPr>
          <p:spPr bwMode="auto">
            <a:xfrm>
              <a:off x="23622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3" name="Rectangle 222"/>
            <p:cNvSpPr/>
            <p:nvPr/>
          </p:nvSpPr>
          <p:spPr bwMode="auto">
            <a:xfrm>
              <a:off x="24384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4" name="Rectangle 223"/>
            <p:cNvSpPr/>
            <p:nvPr/>
          </p:nvSpPr>
          <p:spPr bwMode="auto">
            <a:xfrm>
              <a:off x="2514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5" name="Rectangle 224"/>
            <p:cNvSpPr/>
            <p:nvPr/>
          </p:nvSpPr>
          <p:spPr bwMode="auto">
            <a:xfrm>
              <a:off x="25908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6" name="Rectangle 225"/>
            <p:cNvSpPr/>
            <p:nvPr/>
          </p:nvSpPr>
          <p:spPr bwMode="auto">
            <a:xfrm>
              <a:off x="26670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7" name="Rectangle 226"/>
            <p:cNvSpPr/>
            <p:nvPr/>
          </p:nvSpPr>
          <p:spPr bwMode="auto">
            <a:xfrm>
              <a:off x="27432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8" name="Rectangle 227"/>
            <p:cNvSpPr/>
            <p:nvPr/>
          </p:nvSpPr>
          <p:spPr bwMode="auto">
            <a:xfrm>
              <a:off x="28194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9" name="Rectangle 228"/>
            <p:cNvSpPr/>
            <p:nvPr/>
          </p:nvSpPr>
          <p:spPr bwMode="auto">
            <a:xfrm>
              <a:off x="2895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0" name="Rectangle 229"/>
            <p:cNvSpPr/>
            <p:nvPr/>
          </p:nvSpPr>
          <p:spPr bwMode="auto">
            <a:xfrm>
              <a:off x="1752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1" name="Rectangle 230"/>
            <p:cNvSpPr/>
            <p:nvPr/>
          </p:nvSpPr>
          <p:spPr bwMode="auto">
            <a:xfrm>
              <a:off x="18288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2" name="Rectangle 231"/>
            <p:cNvSpPr/>
            <p:nvPr/>
          </p:nvSpPr>
          <p:spPr bwMode="auto">
            <a:xfrm>
              <a:off x="19050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3" name="Rectangle 232"/>
            <p:cNvSpPr/>
            <p:nvPr/>
          </p:nvSpPr>
          <p:spPr bwMode="auto">
            <a:xfrm>
              <a:off x="19812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4" name="Rectangle 233"/>
            <p:cNvSpPr/>
            <p:nvPr/>
          </p:nvSpPr>
          <p:spPr bwMode="auto">
            <a:xfrm>
              <a:off x="20574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5" name="Rectangle 234"/>
            <p:cNvSpPr/>
            <p:nvPr/>
          </p:nvSpPr>
          <p:spPr bwMode="auto">
            <a:xfrm>
              <a:off x="2133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6" name="Rectangle 235"/>
            <p:cNvSpPr/>
            <p:nvPr/>
          </p:nvSpPr>
          <p:spPr bwMode="auto">
            <a:xfrm>
              <a:off x="22098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7" name="Rectangle 236"/>
            <p:cNvSpPr/>
            <p:nvPr/>
          </p:nvSpPr>
          <p:spPr bwMode="auto">
            <a:xfrm>
              <a:off x="22860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8" name="Rectangle 237"/>
            <p:cNvSpPr/>
            <p:nvPr/>
          </p:nvSpPr>
          <p:spPr bwMode="auto">
            <a:xfrm>
              <a:off x="23622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9" name="Rectangle 238"/>
            <p:cNvSpPr/>
            <p:nvPr/>
          </p:nvSpPr>
          <p:spPr bwMode="auto">
            <a:xfrm>
              <a:off x="24384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0" name="Rectangle 239"/>
            <p:cNvSpPr/>
            <p:nvPr/>
          </p:nvSpPr>
          <p:spPr bwMode="auto">
            <a:xfrm>
              <a:off x="2514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1" name="Rectangle 240"/>
            <p:cNvSpPr/>
            <p:nvPr/>
          </p:nvSpPr>
          <p:spPr bwMode="auto">
            <a:xfrm>
              <a:off x="25908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2" name="Rectangle 241"/>
            <p:cNvSpPr/>
            <p:nvPr/>
          </p:nvSpPr>
          <p:spPr bwMode="auto">
            <a:xfrm>
              <a:off x="26670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3" name="Rectangle 242"/>
            <p:cNvSpPr/>
            <p:nvPr/>
          </p:nvSpPr>
          <p:spPr bwMode="auto">
            <a:xfrm>
              <a:off x="27432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4" name="Rectangle 243"/>
            <p:cNvSpPr/>
            <p:nvPr/>
          </p:nvSpPr>
          <p:spPr bwMode="auto">
            <a:xfrm>
              <a:off x="28194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5" name="Rectangle 244"/>
            <p:cNvSpPr/>
            <p:nvPr/>
          </p:nvSpPr>
          <p:spPr bwMode="auto">
            <a:xfrm>
              <a:off x="2895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6" name="Rectangle 245"/>
            <p:cNvSpPr/>
            <p:nvPr/>
          </p:nvSpPr>
          <p:spPr bwMode="auto">
            <a:xfrm>
              <a:off x="1752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7" name="Rectangle 246"/>
            <p:cNvSpPr/>
            <p:nvPr/>
          </p:nvSpPr>
          <p:spPr bwMode="auto">
            <a:xfrm>
              <a:off x="18288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8" name="Rectangle 247"/>
            <p:cNvSpPr/>
            <p:nvPr/>
          </p:nvSpPr>
          <p:spPr bwMode="auto">
            <a:xfrm>
              <a:off x="19050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9" name="Rectangle 248"/>
            <p:cNvSpPr/>
            <p:nvPr/>
          </p:nvSpPr>
          <p:spPr bwMode="auto">
            <a:xfrm>
              <a:off x="19812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0" name="Rectangle 249"/>
            <p:cNvSpPr/>
            <p:nvPr/>
          </p:nvSpPr>
          <p:spPr bwMode="auto">
            <a:xfrm>
              <a:off x="20574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1" name="Rectangle 250"/>
            <p:cNvSpPr/>
            <p:nvPr/>
          </p:nvSpPr>
          <p:spPr bwMode="auto">
            <a:xfrm>
              <a:off x="2133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2" name="Rectangle 251"/>
            <p:cNvSpPr/>
            <p:nvPr/>
          </p:nvSpPr>
          <p:spPr bwMode="auto">
            <a:xfrm>
              <a:off x="22098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3" name="Rectangle 252"/>
            <p:cNvSpPr/>
            <p:nvPr/>
          </p:nvSpPr>
          <p:spPr bwMode="auto">
            <a:xfrm>
              <a:off x="22860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4" name="Rectangle 253"/>
            <p:cNvSpPr/>
            <p:nvPr/>
          </p:nvSpPr>
          <p:spPr bwMode="auto">
            <a:xfrm>
              <a:off x="23622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5" name="Rectangle 254"/>
            <p:cNvSpPr/>
            <p:nvPr/>
          </p:nvSpPr>
          <p:spPr bwMode="auto">
            <a:xfrm>
              <a:off x="24384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6" name="Rectangle 255"/>
            <p:cNvSpPr/>
            <p:nvPr/>
          </p:nvSpPr>
          <p:spPr bwMode="auto">
            <a:xfrm>
              <a:off x="2514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7" name="Rectangle 256"/>
            <p:cNvSpPr/>
            <p:nvPr/>
          </p:nvSpPr>
          <p:spPr bwMode="auto">
            <a:xfrm>
              <a:off x="25908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8" name="Rectangle 257"/>
            <p:cNvSpPr/>
            <p:nvPr/>
          </p:nvSpPr>
          <p:spPr bwMode="auto">
            <a:xfrm>
              <a:off x="26670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9" name="Rectangle 258"/>
            <p:cNvSpPr/>
            <p:nvPr/>
          </p:nvSpPr>
          <p:spPr bwMode="auto">
            <a:xfrm>
              <a:off x="27432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0" name="Rectangle 259"/>
            <p:cNvSpPr/>
            <p:nvPr/>
          </p:nvSpPr>
          <p:spPr bwMode="auto">
            <a:xfrm>
              <a:off x="28194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1" name="Rectangle 260"/>
            <p:cNvSpPr/>
            <p:nvPr/>
          </p:nvSpPr>
          <p:spPr bwMode="auto">
            <a:xfrm>
              <a:off x="2895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2" name="Rectangle 261"/>
            <p:cNvSpPr/>
            <p:nvPr/>
          </p:nvSpPr>
          <p:spPr bwMode="auto">
            <a:xfrm>
              <a:off x="1752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3" name="Rectangle 262"/>
            <p:cNvSpPr/>
            <p:nvPr/>
          </p:nvSpPr>
          <p:spPr bwMode="auto">
            <a:xfrm>
              <a:off x="18288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4" name="Rectangle 263"/>
            <p:cNvSpPr/>
            <p:nvPr/>
          </p:nvSpPr>
          <p:spPr bwMode="auto">
            <a:xfrm>
              <a:off x="19050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5" name="Rectangle 264"/>
            <p:cNvSpPr/>
            <p:nvPr/>
          </p:nvSpPr>
          <p:spPr bwMode="auto">
            <a:xfrm>
              <a:off x="19812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6" name="Rectangle 265"/>
            <p:cNvSpPr/>
            <p:nvPr/>
          </p:nvSpPr>
          <p:spPr bwMode="auto">
            <a:xfrm>
              <a:off x="20574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7" name="Rectangle 266"/>
            <p:cNvSpPr/>
            <p:nvPr/>
          </p:nvSpPr>
          <p:spPr bwMode="auto">
            <a:xfrm>
              <a:off x="2133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8" name="Rectangle 267"/>
            <p:cNvSpPr/>
            <p:nvPr/>
          </p:nvSpPr>
          <p:spPr bwMode="auto">
            <a:xfrm>
              <a:off x="22098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9" name="Rectangle 268"/>
            <p:cNvSpPr/>
            <p:nvPr/>
          </p:nvSpPr>
          <p:spPr bwMode="auto">
            <a:xfrm>
              <a:off x="22860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0" name="Rectangle 269"/>
            <p:cNvSpPr/>
            <p:nvPr/>
          </p:nvSpPr>
          <p:spPr bwMode="auto">
            <a:xfrm>
              <a:off x="23622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1" name="Rectangle 270"/>
            <p:cNvSpPr/>
            <p:nvPr/>
          </p:nvSpPr>
          <p:spPr bwMode="auto">
            <a:xfrm>
              <a:off x="24384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2" name="Rectangle 271"/>
            <p:cNvSpPr/>
            <p:nvPr/>
          </p:nvSpPr>
          <p:spPr bwMode="auto">
            <a:xfrm>
              <a:off x="2514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3" name="Rectangle 272"/>
            <p:cNvSpPr/>
            <p:nvPr/>
          </p:nvSpPr>
          <p:spPr bwMode="auto">
            <a:xfrm>
              <a:off x="25908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4" name="Rectangle 273"/>
            <p:cNvSpPr/>
            <p:nvPr/>
          </p:nvSpPr>
          <p:spPr bwMode="auto">
            <a:xfrm>
              <a:off x="26670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5" name="Rectangle 274"/>
            <p:cNvSpPr/>
            <p:nvPr/>
          </p:nvSpPr>
          <p:spPr bwMode="auto">
            <a:xfrm>
              <a:off x="27432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6" name="Rectangle 275"/>
            <p:cNvSpPr/>
            <p:nvPr/>
          </p:nvSpPr>
          <p:spPr bwMode="auto">
            <a:xfrm>
              <a:off x="28194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7" name="Rectangle 276"/>
            <p:cNvSpPr/>
            <p:nvPr/>
          </p:nvSpPr>
          <p:spPr bwMode="auto">
            <a:xfrm>
              <a:off x="2895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8" name="Rectangle 277"/>
            <p:cNvSpPr/>
            <p:nvPr/>
          </p:nvSpPr>
          <p:spPr bwMode="auto">
            <a:xfrm>
              <a:off x="1752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9" name="Rectangle 278"/>
            <p:cNvSpPr/>
            <p:nvPr/>
          </p:nvSpPr>
          <p:spPr bwMode="auto">
            <a:xfrm>
              <a:off x="18288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0" name="Rectangle 279"/>
            <p:cNvSpPr/>
            <p:nvPr/>
          </p:nvSpPr>
          <p:spPr bwMode="auto">
            <a:xfrm>
              <a:off x="19050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1" name="Rectangle 280"/>
            <p:cNvSpPr/>
            <p:nvPr/>
          </p:nvSpPr>
          <p:spPr bwMode="auto">
            <a:xfrm>
              <a:off x="19812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2" name="Rectangle 281"/>
            <p:cNvSpPr/>
            <p:nvPr/>
          </p:nvSpPr>
          <p:spPr bwMode="auto">
            <a:xfrm>
              <a:off x="20574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3" name="Rectangle 282"/>
            <p:cNvSpPr/>
            <p:nvPr/>
          </p:nvSpPr>
          <p:spPr bwMode="auto">
            <a:xfrm>
              <a:off x="2133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4" name="Rectangle 283"/>
            <p:cNvSpPr/>
            <p:nvPr/>
          </p:nvSpPr>
          <p:spPr bwMode="auto">
            <a:xfrm>
              <a:off x="22098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5" name="Rectangle 284"/>
            <p:cNvSpPr/>
            <p:nvPr/>
          </p:nvSpPr>
          <p:spPr bwMode="auto">
            <a:xfrm>
              <a:off x="22860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6" name="Rectangle 285"/>
            <p:cNvSpPr/>
            <p:nvPr/>
          </p:nvSpPr>
          <p:spPr bwMode="auto">
            <a:xfrm>
              <a:off x="23622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7" name="Rectangle 286"/>
            <p:cNvSpPr/>
            <p:nvPr/>
          </p:nvSpPr>
          <p:spPr bwMode="auto">
            <a:xfrm>
              <a:off x="24384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8" name="Rectangle 287"/>
            <p:cNvSpPr/>
            <p:nvPr/>
          </p:nvSpPr>
          <p:spPr bwMode="auto">
            <a:xfrm>
              <a:off x="2514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9" name="Rectangle 288"/>
            <p:cNvSpPr/>
            <p:nvPr/>
          </p:nvSpPr>
          <p:spPr bwMode="auto">
            <a:xfrm>
              <a:off x="25908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0" name="Rectangle 289"/>
            <p:cNvSpPr/>
            <p:nvPr/>
          </p:nvSpPr>
          <p:spPr bwMode="auto">
            <a:xfrm>
              <a:off x="26670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1" name="Rectangle 290"/>
            <p:cNvSpPr/>
            <p:nvPr/>
          </p:nvSpPr>
          <p:spPr bwMode="auto">
            <a:xfrm>
              <a:off x="27432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2" name="Rectangle 291"/>
            <p:cNvSpPr/>
            <p:nvPr/>
          </p:nvSpPr>
          <p:spPr bwMode="auto">
            <a:xfrm>
              <a:off x="28194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3" name="Rectangle 292"/>
            <p:cNvSpPr/>
            <p:nvPr/>
          </p:nvSpPr>
          <p:spPr bwMode="auto">
            <a:xfrm>
              <a:off x="2895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4" name="Rectangle 293"/>
            <p:cNvSpPr/>
            <p:nvPr/>
          </p:nvSpPr>
          <p:spPr bwMode="auto">
            <a:xfrm>
              <a:off x="1752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5" name="Rectangle 294"/>
            <p:cNvSpPr/>
            <p:nvPr/>
          </p:nvSpPr>
          <p:spPr bwMode="auto">
            <a:xfrm>
              <a:off x="18288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6" name="Rectangle 295"/>
            <p:cNvSpPr/>
            <p:nvPr/>
          </p:nvSpPr>
          <p:spPr bwMode="auto">
            <a:xfrm>
              <a:off x="19050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7" name="Rectangle 296"/>
            <p:cNvSpPr/>
            <p:nvPr/>
          </p:nvSpPr>
          <p:spPr bwMode="auto">
            <a:xfrm>
              <a:off x="19812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8" name="Rectangle 297"/>
            <p:cNvSpPr/>
            <p:nvPr/>
          </p:nvSpPr>
          <p:spPr bwMode="auto">
            <a:xfrm>
              <a:off x="20574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9" name="Rectangle 298"/>
            <p:cNvSpPr/>
            <p:nvPr/>
          </p:nvSpPr>
          <p:spPr bwMode="auto">
            <a:xfrm>
              <a:off x="2133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0" name="Rectangle 299"/>
            <p:cNvSpPr/>
            <p:nvPr/>
          </p:nvSpPr>
          <p:spPr bwMode="auto">
            <a:xfrm>
              <a:off x="22098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1" name="Rectangle 300"/>
            <p:cNvSpPr/>
            <p:nvPr/>
          </p:nvSpPr>
          <p:spPr bwMode="auto">
            <a:xfrm>
              <a:off x="22860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2" name="Rectangle 301"/>
            <p:cNvSpPr/>
            <p:nvPr/>
          </p:nvSpPr>
          <p:spPr bwMode="auto">
            <a:xfrm>
              <a:off x="23622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3" name="Rectangle 302"/>
            <p:cNvSpPr/>
            <p:nvPr/>
          </p:nvSpPr>
          <p:spPr bwMode="auto">
            <a:xfrm>
              <a:off x="24384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4" name="Rectangle 303"/>
            <p:cNvSpPr/>
            <p:nvPr/>
          </p:nvSpPr>
          <p:spPr bwMode="auto">
            <a:xfrm>
              <a:off x="2514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5" name="Rectangle 304"/>
            <p:cNvSpPr/>
            <p:nvPr/>
          </p:nvSpPr>
          <p:spPr bwMode="auto">
            <a:xfrm>
              <a:off x="25908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6" name="Rectangle 305"/>
            <p:cNvSpPr/>
            <p:nvPr/>
          </p:nvSpPr>
          <p:spPr bwMode="auto">
            <a:xfrm>
              <a:off x="26670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7" name="Rectangle 306"/>
            <p:cNvSpPr/>
            <p:nvPr/>
          </p:nvSpPr>
          <p:spPr bwMode="auto">
            <a:xfrm>
              <a:off x="27432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8" name="Rectangle 307"/>
            <p:cNvSpPr/>
            <p:nvPr/>
          </p:nvSpPr>
          <p:spPr bwMode="auto">
            <a:xfrm>
              <a:off x="28194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9" name="Rectangle 308"/>
            <p:cNvSpPr/>
            <p:nvPr/>
          </p:nvSpPr>
          <p:spPr bwMode="auto">
            <a:xfrm>
              <a:off x="2895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0" name="Rectangle 309"/>
            <p:cNvSpPr/>
            <p:nvPr/>
          </p:nvSpPr>
          <p:spPr bwMode="auto">
            <a:xfrm>
              <a:off x="1752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1" name="Rectangle 310"/>
            <p:cNvSpPr/>
            <p:nvPr/>
          </p:nvSpPr>
          <p:spPr bwMode="auto">
            <a:xfrm>
              <a:off x="18288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2" name="Rectangle 311"/>
            <p:cNvSpPr/>
            <p:nvPr/>
          </p:nvSpPr>
          <p:spPr bwMode="auto">
            <a:xfrm>
              <a:off x="19050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3" name="Rectangle 312"/>
            <p:cNvSpPr/>
            <p:nvPr/>
          </p:nvSpPr>
          <p:spPr bwMode="auto">
            <a:xfrm>
              <a:off x="19812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4" name="Rectangle 313"/>
            <p:cNvSpPr/>
            <p:nvPr/>
          </p:nvSpPr>
          <p:spPr bwMode="auto">
            <a:xfrm>
              <a:off x="20574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5" name="Rectangle 314"/>
            <p:cNvSpPr/>
            <p:nvPr/>
          </p:nvSpPr>
          <p:spPr bwMode="auto">
            <a:xfrm>
              <a:off x="2133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6" name="Rectangle 315"/>
            <p:cNvSpPr/>
            <p:nvPr/>
          </p:nvSpPr>
          <p:spPr bwMode="auto">
            <a:xfrm>
              <a:off x="22098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7" name="Rectangle 316"/>
            <p:cNvSpPr/>
            <p:nvPr/>
          </p:nvSpPr>
          <p:spPr bwMode="auto">
            <a:xfrm>
              <a:off x="22860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8" name="Rectangle 317"/>
            <p:cNvSpPr/>
            <p:nvPr/>
          </p:nvSpPr>
          <p:spPr bwMode="auto">
            <a:xfrm>
              <a:off x="23622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9" name="Rectangle 318"/>
            <p:cNvSpPr/>
            <p:nvPr/>
          </p:nvSpPr>
          <p:spPr bwMode="auto">
            <a:xfrm>
              <a:off x="24384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0" name="Rectangle 319"/>
            <p:cNvSpPr/>
            <p:nvPr/>
          </p:nvSpPr>
          <p:spPr bwMode="auto">
            <a:xfrm>
              <a:off x="2514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1" name="Rectangle 320"/>
            <p:cNvSpPr/>
            <p:nvPr/>
          </p:nvSpPr>
          <p:spPr bwMode="auto">
            <a:xfrm>
              <a:off x="25908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2" name="Rectangle 321"/>
            <p:cNvSpPr/>
            <p:nvPr/>
          </p:nvSpPr>
          <p:spPr bwMode="auto">
            <a:xfrm>
              <a:off x="26670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3" name="Rectangle 322"/>
            <p:cNvSpPr/>
            <p:nvPr/>
          </p:nvSpPr>
          <p:spPr bwMode="auto">
            <a:xfrm>
              <a:off x="27432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4" name="Rectangle 323"/>
            <p:cNvSpPr/>
            <p:nvPr/>
          </p:nvSpPr>
          <p:spPr bwMode="auto">
            <a:xfrm>
              <a:off x="28194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5" name="Rectangle 324"/>
            <p:cNvSpPr/>
            <p:nvPr/>
          </p:nvSpPr>
          <p:spPr bwMode="auto">
            <a:xfrm>
              <a:off x="2895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6" name="Rectangle 325"/>
            <p:cNvSpPr/>
            <p:nvPr/>
          </p:nvSpPr>
          <p:spPr bwMode="auto">
            <a:xfrm>
              <a:off x="1752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7" name="Rectangle 326"/>
            <p:cNvSpPr/>
            <p:nvPr/>
          </p:nvSpPr>
          <p:spPr bwMode="auto">
            <a:xfrm>
              <a:off x="18288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8" name="Rectangle 327"/>
            <p:cNvSpPr/>
            <p:nvPr/>
          </p:nvSpPr>
          <p:spPr bwMode="auto">
            <a:xfrm>
              <a:off x="19050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9" name="Rectangle 328"/>
            <p:cNvSpPr/>
            <p:nvPr/>
          </p:nvSpPr>
          <p:spPr bwMode="auto">
            <a:xfrm>
              <a:off x="19812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0" name="Rectangle 329"/>
            <p:cNvSpPr/>
            <p:nvPr/>
          </p:nvSpPr>
          <p:spPr bwMode="auto">
            <a:xfrm>
              <a:off x="20574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1" name="Rectangle 330"/>
            <p:cNvSpPr/>
            <p:nvPr/>
          </p:nvSpPr>
          <p:spPr bwMode="auto">
            <a:xfrm>
              <a:off x="2133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2" name="Rectangle 331"/>
            <p:cNvSpPr/>
            <p:nvPr/>
          </p:nvSpPr>
          <p:spPr bwMode="auto">
            <a:xfrm>
              <a:off x="22098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3" name="Rectangle 332"/>
            <p:cNvSpPr/>
            <p:nvPr/>
          </p:nvSpPr>
          <p:spPr bwMode="auto">
            <a:xfrm>
              <a:off x="22860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4" name="Rectangle 333"/>
            <p:cNvSpPr/>
            <p:nvPr/>
          </p:nvSpPr>
          <p:spPr bwMode="auto">
            <a:xfrm>
              <a:off x="23622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5" name="Rectangle 334"/>
            <p:cNvSpPr/>
            <p:nvPr/>
          </p:nvSpPr>
          <p:spPr bwMode="auto">
            <a:xfrm>
              <a:off x="24384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6" name="Rectangle 335"/>
            <p:cNvSpPr/>
            <p:nvPr/>
          </p:nvSpPr>
          <p:spPr bwMode="auto">
            <a:xfrm>
              <a:off x="2514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7" name="Rectangle 336"/>
            <p:cNvSpPr/>
            <p:nvPr/>
          </p:nvSpPr>
          <p:spPr bwMode="auto">
            <a:xfrm>
              <a:off x="25908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8" name="Rectangle 337"/>
            <p:cNvSpPr/>
            <p:nvPr/>
          </p:nvSpPr>
          <p:spPr bwMode="auto">
            <a:xfrm>
              <a:off x="26670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9" name="Rectangle 338"/>
            <p:cNvSpPr/>
            <p:nvPr/>
          </p:nvSpPr>
          <p:spPr bwMode="auto">
            <a:xfrm>
              <a:off x="27432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0" name="Rectangle 339"/>
            <p:cNvSpPr/>
            <p:nvPr/>
          </p:nvSpPr>
          <p:spPr bwMode="auto">
            <a:xfrm>
              <a:off x="28194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1" name="Rectangle 340"/>
            <p:cNvSpPr/>
            <p:nvPr/>
          </p:nvSpPr>
          <p:spPr bwMode="auto">
            <a:xfrm>
              <a:off x="2895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2" name="Rectangle 341"/>
            <p:cNvSpPr/>
            <p:nvPr/>
          </p:nvSpPr>
          <p:spPr bwMode="auto">
            <a:xfrm>
              <a:off x="1752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3" name="Rectangle 342"/>
            <p:cNvSpPr/>
            <p:nvPr/>
          </p:nvSpPr>
          <p:spPr bwMode="auto">
            <a:xfrm>
              <a:off x="18288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4" name="Rectangle 343"/>
            <p:cNvSpPr/>
            <p:nvPr/>
          </p:nvSpPr>
          <p:spPr bwMode="auto">
            <a:xfrm>
              <a:off x="19050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5" name="Rectangle 344"/>
            <p:cNvSpPr/>
            <p:nvPr/>
          </p:nvSpPr>
          <p:spPr bwMode="auto">
            <a:xfrm>
              <a:off x="19812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6" name="Rectangle 345"/>
            <p:cNvSpPr/>
            <p:nvPr/>
          </p:nvSpPr>
          <p:spPr bwMode="auto">
            <a:xfrm>
              <a:off x="20574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7" name="Rectangle 346"/>
            <p:cNvSpPr/>
            <p:nvPr/>
          </p:nvSpPr>
          <p:spPr bwMode="auto">
            <a:xfrm>
              <a:off x="2133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8" name="Rectangle 347"/>
            <p:cNvSpPr/>
            <p:nvPr/>
          </p:nvSpPr>
          <p:spPr bwMode="auto">
            <a:xfrm>
              <a:off x="22098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9" name="Rectangle 348"/>
            <p:cNvSpPr/>
            <p:nvPr/>
          </p:nvSpPr>
          <p:spPr bwMode="auto">
            <a:xfrm>
              <a:off x="22860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0" name="Rectangle 349"/>
            <p:cNvSpPr/>
            <p:nvPr/>
          </p:nvSpPr>
          <p:spPr bwMode="auto">
            <a:xfrm>
              <a:off x="23622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1" name="Rectangle 350"/>
            <p:cNvSpPr/>
            <p:nvPr/>
          </p:nvSpPr>
          <p:spPr bwMode="auto">
            <a:xfrm>
              <a:off x="24384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2" name="Rectangle 351"/>
            <p:cNvSpPr/>
            <p:nvPr/>
          </p:nvSpPr>
          <p:spPr bwMode="auto">
            <a:xfrm>
              <a:off x="2514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3" name="Rectangle 352"/>
            <p:cNvSpPr/>
            <p:nvPr/>
          </p:nvSpPr>
          <p:spPr bwMode="auto">
            <a:xfrm>
              <a:off x="25908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4" name="Rectangle 353"/>
            <p:cNvSpPr/>
            <p:nvPr/>
          </p:nvSpPr>
          <p:spPr bwMode="auto">
            <a:xfrm>
              <a:off x="26670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5" name="Rectangle 354"/>
            <p:cNvSpPr/>
            <p:nvPr/>
          </p:nvSpPr>
          <p:spPr bwMode="auto">
            <a:xfrm>
              <a:off x="27432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6" name="Rectangle 355"/>
            <p:cNvSpPr/>
            <p:nvPr/>
          </p:nvSpPr>
          <p:spPr bwMode="auto">
            <a:xfrm>
              <a:off x="28194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7" name="Rectangle 356"/>
            <p:cNvSpPr/>
            <p:nvPr/>
          </p:nvSpPr>
          <p:spPr bwMode="auto">
            <a:xfrm>
              <a:off x="2895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8" name="Rectangle 357"/>
            <p:cNvSpPr/>
            <p:nvPr/>
          </p:nvSpPr>
          <p:spPr bwMode="auto">
            <a:xfrm>
              <a:off x="1752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9" name="Rectangle 358"/>
            <p:cNvSpPr/>
            <p:nvPr/>
          </p:nvSpPr>
          <p:spPr bwMode="auto">
            <a:xfrm>
              <a:off x="18288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0" name="Rectangle 359"/>
            <p:cNvSpPr/>
            <p:nvPr/>
          </p:nvSpPr>
          <p:spPr bwMode="auto">
            <a:xfrm>
              <a:off x="19050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1" name="Rectangle 360"/>
            <p:cNvSpPr/>
            <p:nvPr/>
          </p:nvSpPr>
          <p:spPr bwMode="auto">
            <a:xfrm>
              <a:off x="19812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2" name="Rectangle 361"/>
            <p:cNvSpPr/>
            <p:nvPr/>
          </p:nvSpPr>
          <p:spPr bwMode="auto">
            <a:xfrm>
              <a:off x="20574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3" name="Rectangle 362"/>
            <p:cNvSpPr/>
            <p:nvPr/>
          </p:nvSpPr>
          <p:spPr bwMode="auto">
            <a:xfrm>
              <a:off x="2133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4" name="Rectangle 363"/>
            <p:cNvSpPr/>
            <p:nvPr/>
          </p:nvSpPr>
          <p:spPr bwMode="auto">
            <a:xfrm>
              <a:off x="22098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5" name="Rectangle 364"/>
            <p:cNvSpPr/>
            <p:nvPr/>
          </p:nvSpPr>
          <p:spPr bwMode="auto">
            <a:xfrm>
              <a:off x="22860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6" name="Rectangle 365"/>
            <p:cNvSpPr/>
            <p:nvPr/>
          </p:nvSpPr>
          <p:spPr bwMode="auto">
            <a:xfrm>
              <a:off x="23622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7" name="Rectangle 366"/>
            <p:cNvSpPr/>
            <p:nvPr/>
          </p:nvSpPr>
          <p:spPr bwMode="auto">
            <a:xfrm>
              <a:off x="24384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8" name="Rectangle 367"/>
            <p:cNvSpPr/>
            <p:nvPr/>
          </p:nvSpPr>
          <p:spPr bwMode="auto">
            <a:xfrm>
              <a:off x="2514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9" name="Rectangle 368"/>
            <p:cNvSpPr/>
            <p:nvPr/>
          </p:nvSpPr>
          <p:spPr bwMode="auto">
            <a:xfrm>
              <a:off x="25908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0" name="Rectangle 369"/>
            <p:cNvSpPr/>
            <p:nvPr/>
          </p:nvSpPr>
          <p:spPr bwMode="auto">
            <a:xfrm>
              <a:off x="26670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1" name="Rectangle 370"/>
            <p:cNvSpPr/>
            <p:nvPr/>
          </p:nvSpPr>
          <p:spPr bwMode="auto">
            <a:xfrm>
              <a:off x="27432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2" name="Rectangle 371"/>
            <p:cNvSpPr/>
            <p:nvPr/>
          </p:nvSpPr>
          <p:spPr bwMode="auto">
            <a:xfrm>
              <a:off x="28194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3" name="Rectangle 372"/>
            <p:cNvSpPr/>
            <p:nvPr/>
          </p:nvSpPr>
          <p:spPr bwMode="auto">
            <a:xfrm>
              <a:off x="2895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4" name="Rectangle 373"/>
            <p:cNvSpPr/>
            <p:nvPr/>
          </p:nvSpPr>
          <p:spPr bwMode="auto">
            <a:xfrm>
              <a:off x="1752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5" name="Rectangle 374"/>
            <p:cNvSpPr/>
            <p:nvPr/>
          </p:nvSpPr>
          <p:spPr bwMode="auto">
            <a:xfrm>
              <a:off x="18288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6" name="Rectangle 375"/>
            <p:cNvSpPr/>
            <p:nvPr/>
          </p:nvSpPr>
          <p:spPr bwMode="auto">
            <a:xfrm>
              <a:off x="19050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7" name="Rectangle 376"/>
            <p:cNvSpPr/>
            <p:nvPr/>
          </p:nvSpPr>
          <p:spPr bwMode="auto">
            <a:xfrm>
              <a:off x="19812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8" name="Rectangle 377"/>
            <p:cNvSpPr/>
            <p:nvPr/>
          </p:nvSpPr>
          <p:spPr bwMode="auto">
            <a:xfrm>
              <a:off x="20574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9" name="Rectangle 378"/>
            <p:cNvSpPr/>
            <p:nvPr/>
          </p:nvSpPr>
          <p:spPr bwMode="auto">
            <a:xfrm>
              <a:off x="2133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0" name="Rectangle 379"/>
            <p:cNvSpPr/>
            <p:nvPr/>
          </p:nvSpPr>
          <p:spPr bwMode="auto">
            <a:xfrm>
              <a:off x="22098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1" name="Rectangle 380"/>
            <p:cNvSpPr/>
            <p:nvPr/>
          </p:nvSpPr>
          <p:spPr bwMode="auto">
            <a:xfrm>
              <a:off x="22860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2" name="Rectangle 381"/>
            <p:cNvSpPr/>
            <p:nvPr/>
          </p:nvSpPr>
          <p:spPr bwMode="auto">
            <a:xfrm>
              <a:off x="23622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3" name="Rectangle 382"/>
            <p:cNvSpPr/>
            <p:nvPr/>
          </p:nvSpPr>
          <p:spPr bwMode="auto">
            <a:xfrm>
              <a:off x="24384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4" name="Rectangle 383"/>
            <p:cNvSpPr/>
            <p:nvPr/>
          </p:nvSpPr>
          <p:spPr bwMode="auto">
            <a:xfrm>
              <a:off x="2514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5" name="Rectangle 384"/>
            <p:cNvSpPr/>
            <p:nvPr/>
          </p:nvSpPr>
          <p:spPr bwMode="auto">
            <a:xfrm>
              <a:off x="25908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6" name="Rectangle 385"/>
            <p:cNvSpPr/>
            <p:nvPr/>
          </p:nvSpPr>
          <p:spPr bwMode="auto">
            <a:xfrm>
              <a:off x="26670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7" name="Rectangle 386"/>
            <p:cNvSpPr/>
            <p:nvPr/>
          </p:nvSpPr>
          <p:spPr bwMode="auto">
            <a:xfrm>
              <a:off x="27432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8" name="Rectangle 387"/>
            <p:cNvSpPr/>
            <p:nvPr/>
          </p:nvSpPr>
          <p:spPr bwMode="auto">
            <a:xfrm>
              <a:off x="28194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9" name="Rectangle 388"/>
            <p:cNvSpPr/>
            <p:nvPr/>
          </p:nvSpPr>
          <p:spPr bwMode="auto">
            <a:xfrm>
              <a:off x="2895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0" name="Rectangle 389"/>
            <p:cNvSpPr/>
            <p:nvPr/>
          </p:nvSpPr>
          <p:spPr bwMode="auto">
            <a:xfrm>
              <a:off x="1752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1" name="Rectangle 390"/>
            <p:cNvSpPr/>
            <p:nvPr/>
          </p:nvSpPr>
          <p:spPr bwMode="auto">
            <a:xfrm>
              <a:off x="18288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2" name="Rectangle 391"/>
            <p:cNvSpPr/>
            <p:nvPr/>
          </p:nvSpPr>
          <p:spPr bwMode="auto">
            <a:xfrm>
              <a:off x="19050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3" name="Rectangle 392"/>
            <p:cNvSpPr/>
            <p:nvPr/>
          </p:nvSpPr>
          <p:spPr bwMode="auto">
            <a:xfrm>
              <a:off x="19812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4" name="Rectangle 393"/>
            <p:cNvSpPr/>
            <p:nvPr/>
          </p:nvSpPr>
          <p:spPr bwMode="auto">
            <a:xfrm>
              <a:off x="20574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5" name="Rectangle 394"/>
            <p:cNvSpPr/>
            <p:nvPr/>
          </p:nvSpPr>
          <p:spPr bwMode="auto">
            <a:xfrm>
              <a:off x="2133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6" name="Rectangle 395"/>
            <p:cNvSpPr/>
            <p:nvPr/>
          </p:nvSpPr>
          <p:spPr bwMode="auto">
            <a:xfrm>
              <a:off x="22098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7" name="Rectangle 396"/>
            <p:cNvSpPr/>
            <p:nvPr/>
          </p:nvSpPr>
          <p:spPr bwMode="auto">
            <a:xfrm>
              <a:off x="22860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8" name="Rectangle 397"/>
            <p:cNvSpPr/>
            <p:nvPr/>
          </p:nvSpPr>
          <p:spPr bwMode="auto">
            <a:xfrm>
              <a:off x="23622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9" name="Rectangle 398"/>
            <p:cNvSpPr/>
            <p:nvPr/>
          </p:nvSpPr>
          <p:spPr bwMode="auto">
            <a:xfrm>
              <a:off x="24384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0" name="Rectangle 399"/>
            <p:cNvSpPr/>
            <p:nvPr/>
          </p:nvSpPr>
          <p:spPr bwMode="auto">
            <a:xfrm>
              <a:off x="2514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1" name="Rectangle 400"/>
            <p:cNvSpPr/>
            <p:nvPr/>
          </p:nvSpPr>
          <p:spPr bwMode="auto">
            <a:xfrm>
              <a:off x="25908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2" name="Rectangle 401"/>
            <p:cNvSpPr/>
            <p:nvPr/>
          </p:nvSpPr>
          <p:spPr bwMode="auto">
            <a:xfrm>
              <a:off x="26670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3" name="Rectangle 402"/>
            <p:cNvSpPr/>
            <p:nvPr/>
          </p:nvSpPr>
          <p:spPr bwMode="auto">
            <a:xfrm>
              <a:off x="27432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4" name="Rectangle 403"/>
            <p:cNvSpPr/>
            <p:nvPr/>
          </p:nvSpPr>
          <p:spPr bwMode="auto">
            <a:xfrm>
              <a:off x="28194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5" name="Rectangle 404"/>
            <p:cNvSpPr/>
            <p:nvPr/>
          </p:nvSpPr>
          <p:spPr bwMode="auto">
            <a:xfrm>
              <a:off x="2895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6" name="Rectangle 405"/>
            <p:cNvSpPr/>
            <p:nvPr/>
          </p:nvSpPr>
          <p:spPr bwMode="auto">
            <a:xfrm>
              <a:off x="1752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7" name="Rectangle 406"/>
            <p:cNvSpPr/>
            <p:nvPr/>
          </p:nvSpPr>
          <p:spPr bwMode="auto">
            <a:xfrm>
              <a:off x="18288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8" name="Rectangle 407"/>
            <p:cNvSpPr/>
            <p:nvPr/>
          </p:nvSpPr>
          <p:spPr bwMode="auto">
            <a:xfrm>
              <a:off x="19050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9" name="Rectangle 408"/>
            <p:cNvSpPr/>
            <p:nvPr/>
          </p:nvSpPr>
          <p:spPr bwMode="auto">
            <a:xfrm>
              <a:off x="19812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0" name="Rectangle 409"/>
            <p:cNvSpPr/>
            <p:nvPr/>
          </p:nvSpPr>
          <p:spPr bwMode="auto">
            <a:xfrm>
              <a:off x="20574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1" name="Rectangle 410"/>
            <p:cNvSpPr/>
            <p:nvPr/>
          </p:nvSpPr>
          <p:spPr bwMode="auto">
            <a:xfrm>
              <a:off x="2133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2" name="Rectangle 411"/>
            <p:cNvSpPr/>
            <p:nvPr/>
          </p:nvSpPr>
          <p:spPr bwMode="auto">
            <a:xfrm>
              <a:off x="22098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3" name="Rectangle 412"/>
            <p:cNvSpPr/>
            <p:nvPr/>
          </p:nvSpPr>
          <p:spPr bwMode="auto">
            <a:xfrm>
              <a:off x="22860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4" name="Rectangle 413"/>
            <p:cNvSpPr/>
            <p:nvPr/>
          </p:nvSpPr>
          <p:spPr bwMode="auto">
            <a:xfrm>
              <a:off x="23622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5" name="Rectangle 414"/>
            <p:cNvSpPr/>
            <p:nvPr/>
          </p:nvSpPr>
          <p:spPr bwMode="auto">
            <a:xfrm>
              <a:off x="24384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6" name="Rectangle 415"/>
            <p:cNvSpPr/>
            <p:nvPr/>
          </p:nvSpPr>
          <p:spPr bwMode="auto">
            <a:xfrm>
              <a:off x="2514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7" name="Rectangle 416"/>
            <p:cNvSpPr/>
            <p:nvPr/>
          </p:nvSpPr>
          <p:spPr bwMode="auto">
            <a:xfrm>
              <a:off x="25908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8" name="Rectangle 417"/>
            <p:cNvSpPr/>
            <p:nvPr/>
          </p:nvSpPr>
          <p:spPr bwMode="auto">
            <a:xfrm>
              <a:off x="26670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9" name="Rectangle 418"/>
            <p:cNvSpPr/>
            <p:nvPr/>
          </p:nvSpPr>
          <p:spPr bwMode="auto">
            <a:xfrm>
              <a:off x="27432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0" name="Rectangle 419"/>
            <p:cNvSpPr/>
            <p:nvPr/>
          </p:nvSpPr>
          <p:spPr bwMode="auto">
            <a:xfrm>
              <a:off x="28194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1" name="Rectangle 420"/>
            <p:cNvSpPr/>
            <p:nvPr/>
          </p:nvSpPr>
          <p:spPr bwMode="auto">
            <a:xfrm>
              <a:off x="2895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2" name="Rectangle 421"/>
            <p:cNvSpPr/>
            <p:nvPr/>
          </p:nvSpPr>
          <p:spPr bwMode="auto">
            <a:xfrm>
              <a:off x="1752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3" name="Rectangle 422"/>
            <p:cNvSpPr/>
            <p:nvPr/>
          </p:nvSpPr>
          <p:spPr bwMode="auto">
            <a:xfrm>
              <a:off x="18288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4" name="Rectangle 423"/>
            <p:cNvSpPr/>
            <p:nvPr/>
          </p:nvSpPr>
          <p:spPr bwMode="auto">
            <a:xfrm>
              <a:off x="19050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5" name="Rectangle 424"/>
            <p:cNvSpPr/>
            <p:nvPr/>
          </p:nvSpPr>
          <p:spPr bwMode="auto">
            <a:xfrm>
              <a:off x="19812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6" name="Rectangle 425"/>
            <p:cNvSpPr/>
            <p:nvPr/>
          </p:nvSpPr>
          <p:spPr bwMode="auto">
            <a:xfrm>
              <a:off x="20574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7" name="Rectangle 426"/>
            <p:cNvSpPr/>
            <p:nvPr/>
          </p:nvSpPr>
          <p:spPr bwMode="auto">
            <a:xfrm>
              <a:off x="2133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8" name="Rectangle 427"/>
            <p:cNvSpPr/>
            <p:nvPr/>
          </p:nvSpPr>
          <p:spPr bwMode="auto">
            <a:xfrm>
              <a:off x="22098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9" name="Rectangle 428"/>
            <p:cNvSpPr/>
            <p:nvPr/>
          </p:nvSpPr>
          <p:spPr bwMode="auto">
            <a:xfrm>
              <a:off x="22860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0" name="Rectangle 429"/>
            <p:cNvSpPr/>
            <p:nvPr/>
          </p:nvSpPr>
          <p:spPr bwMode="auto">
            <a:xfrm>
              <a:off x="23622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1" name="Rectangle 430"/>
            <p:cNvSpPr/>
            <p:nvPr/>
          </p:nvSpPr>
          <p:spPr bwMode="auto">
            <a:xfrm>
              <a:off x="24384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2" name="Rectangle 431"/>
            <p:cNvSpPr/>
            <p:nvPr/>
          </p:nvSpPr>
          <p:spPr bwMode="auto">
            <a:xfrm>
              <a:off x="2514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3" name="Rectangle 432"/>
            <p:cNvSpPr/>
            <p:nvPr/>
          </p:nvSpPr>
          <p:spPr bwMode="auto">
            <a:xfrm>
              <a:off x="25908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4" name="Rectangle 433"/>
            <p:cNvSpPr/>
            <p:nvPr/>
          </p:nvSpPr>
          <p:spPr bwMode="auto">
            <a:xfrm>
              <a:off x="26670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5" name="Rectangle 434"/>
            <p:cNvSpPr/>
            <p:nvPr/>
          </p:nvSpPr>
          <p:spPr bwMode="auto">
            <a:xfrm>
              <a:off x="27432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6" name="Rectangle 435"/>
            <p:cNvSpPr/>
            <p:nvPr/>
          </p:nvSpPr>
          <p:spPr bwMode="auto">
            <a:xfrm>
              <a:off x="28194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7" name="Rectangle 436"/>
            <p:cNvSpPr/>
            <p:nvPr/>
          </p:nvSpPr>
          <p:spPr bwMode="auto">
            <a:xfrm>
              <a:off x="2895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</p:grpSp>
      <p:cxnSp>
        <p:nvCxnSpPr>
          <p:cNvPr id="439" name="Straight Arrow Connector 438"/>
          <p:cNvCxnSpPr>
            <a:endCxn id="21" idx="3"/>
          </p:cNvCxnSpPr>
          <p:nvPr/>
        </p:nvCxnSpPr>
        <p:spPr bwMode="auto">
          <a:xfrm rot="10800000" flipV="1">
            <a:off x="3276600" y="3124200"/>
            <a:ext cx="990600" cy="381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sp>
        <p:nvSpPr>
          <p:cNvPr id="440" name="TextBox 439"/>
          <p:cNvSpPr txBox="1"/>
          <p:nvPr/>
        </p:nvSpPr>
        <p:spPr>
          <a:xfrm>
            <a:off x="4343400" y="2895600"/>
            <a:ext cx="11252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R, G, B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JPEG Compression Process</a:t>
            </a:r>
          </a:p>
        </p:txBody>
      </p:sp>
      <p:graphicFrame>
        <p:nvGraphicFramePr>
          <p:cNvPr id="14340" name="Object 4"/>
          <p:cNvGraphicFramePr>
            <a:graphicFrameLocks noChangeAspect="1"/>
          </p:cNvGraphicFramePr>
          <p:nvPr>
            <p:ph idx="1"/>
          </p:nvPr>
        </p:nvGraphicFramePr>
        <p:xfrm>
          <a:off x="838201" y="2362200"/>
          <a:ext cx="8305800" cy="1410211"/>
        </p:xfrm>
        <a:graphic>
          <a:graphicData uri="http://schemas.openxmlformats.org/presentationml/2006/ole">
            <p:oleObj spid="_x0000_s111618" name="SmartDraw" r:id="rId3" imgW="7310520" imgH="722160" progId="">
              <p:embed/>
            </p:oleObj>
          </a:graphicData>
        </a:graphic>
      </p:graphicFrame>
      <p:pic>
        <p:nvPicPr>
          <p:cNvPr id="5" name="Picture 5" descr="C:\images\homer\surprised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0600" y="3810000"/>
            <a:ext cx="1814513" cy="2286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 bwMode="auto">
          <a:xfrm>
            <a:off x="2209800" y="2362200"/>
            <a:ext cx="1066800" cy="762000"/>
          </a:xfrm>
          <a:prstGeom prst="rect">
            <a:avLst/>
          </a:prstGeom>
          <a:solidFill>
            <a:srgbClr val="FF6767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10" charset="0"/>
            </a:endParaRP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JPEG Compression Process</a:t>
            </a:r>
          </a:p>
        </p:txBody>
      </p:sp>
      <p:graphicFrame>
        <p:nvGraphicFramePr>
          <p:cNvPr id="14340" name="Object 4"/>
          <p:cNvGraphicFramePr>
            <a:graphicFrameLocks noChangeAspect="1"/>
          </p:cNvGraphicFramePr>
          <p:nvPr>
            <p:ph idx="1"/>
          </p:nvPr>
        </p:nvGraphicFramePr>
        <p:xfrm>
          <a:off x="838201" y="2362200"/>
          <a:ext cx="8305800" cy="1410211"/>
        </p:xfrm>
        <a:graphic>
          <a:graphicData uri="http://schemas.openxmlformats.org/presentationml/2006/ole">
            <p:oleObj spid="_x0000_s116738" name="SmartDraw" r:id="rId3" imgW="7310520" imgH="722160" progId="">
              <p:embed/>
            </p:oleObj>
          </a:graphicData>
        </a:graphic>
      </p:graphicFrame>
      <p:pic>
        <p:nvPicPr>
          <p:cNvPr id="5" name="Picture 5" descr="C:\images\homer\surprised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0600" y="3810000"/>
            <a:ext cx="1814513" cy="2286000"/>
          </a:xfrm>
          <a:prstGeom prst="rect">
            <a:avLst/>
          </a:prstGeom>
          <a:noFill/>
        </p:spPr>
      </p:pic>
      <p:cxnSp>
        <p:nvCxnSpPr>
          <p:cNvPr id="7" name="Straight Connector 6"/>
          <p:cNvCxnSpPr/>
          <p:nvPr/>
        </p:nvCxnSpPr>
        <p:spPr bwMode="auto">
          <a:xfrm rot="5400000">
            <a:off x="228600" y="4953000"/>
            <a:ext cx="22860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/>
          <p:nvPr/>
        </p:nvCxnSpPr>
        <p:spPr bwMode="auto">
          <a:xfrm rot="5400000">
            <a:off x="532606" y="4952206"/>
            <a:ext cx="22860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/>
          <p:nvPr/>
        </p:nvCxnSpPr>
        <p:spPr bwMode="auto">
          <a:xfrm rot="5400000">
            <a:off x="837406" y="4952206"/>
            <a:ext cx="22860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/>
          <p:cNvCxnSpPr/>
          <p:nvPr/>
        </p:nvCxnSpPr>
        <p:spPr bwMode="auto">
          <a:xfrm rot="5400000">
            <a:off x="1142206" y="4952206"/>
            <a:ext cx="22860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 rot="5400000">
            <a:off x="1447006" y="4952206"/>
            <a:ext cx="22860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/>
          <p:cNvCxnSpPr/>
          <p:nvPr/>
        </p:nvCxnSpPr>
        <p:spPr bwMode="auto">
          <a:xfrm rot="5400000">
            <a:off x="1751806" y="4952206"/>
            <a:ext cx="22860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/>
          <p:nvPr/>
        </p:nvCxnSpPr>
        <p:spPr bwMode="auto">
          <a:xfrm rot="5400000">
            <a:off x="-75406" y="4952206"/>
            <a:ext cx="22860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>
            <a:off x="1066800" y="3810000"/>
            <a:ext cx="18288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>
            <a:off x="1066800" y="4114800"/>
            <a:ext cx="18288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>
            <a:off x="1066800" y="4418012"/>
            <a:ext cx="18288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>
            <a:off x="1066800" y="4722812"/>
            <a:ext cx="18288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1066800" y="5027612"/>
            <a:ext cx="18288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/>
          <p:cNvCxnSpPr/>
          <p:nvPr/>
        </p:nvCxnSpPr>
        <p:spPr bwMode="auto">
          <a:xfrm>
            <a:off x="1066800" y="5332412"/>
            <a:ext cx="18288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/>
          <p:cNvCxnSpPr/>
          <p:nvPr/>
        </p:nvCxnSpPr>
        <p:spPr bwMode="auto">
          <a:xfrm>
            <a:off x="1066800" y="5637212"/>
            <a:ext cx="18288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>
            <a:off x="1066800" y="5867400"/>
            <a:ext cx="18288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/>
          <p:cNvCxnSpPr/>
          <p:nvPr/>
        </p:nvCxnSpPr>
        <p:spPr bwMode="auto">
          <a:xfrm>
            <a:off x="1066800" y="6094412"/>
            <a:ext cx="18288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 bwMode="auto">
          <a:xfrm>
            <a:off x="3581400" y="2362200"/>
            <a:ext cx="1066800" cy="762000"/>
          </a:xfrm>
          <a:prstGeom prst="rect">
            <a:avLst/>
          </a:prstGeom>
          <a:solidFill>
            <a:srgbClr val="FF6767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10" charset="0"/>
            </a:endParaRP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JPEG Compression Process</a:t>
            </a:r>
          </a:p>
        </p:txBody>
      </p:sp>
      <p:graphicFrame>
        <p:nvGraphicFramePr>
          <p:cNvPr id="117764" name="Object 4"/>
          <p:cNvGraphicFramePr>
            <a:graphicFrameLocks noChangeAspect="1"/>
          </p:cNvGraphicFramePr>
          <p:nvPr/>
        </p:nvGraphicFramePr>
        <p:xfrm>
          <a:off x="833438" y="2362200"/>
          <a:ext cx="8305800" cy="1409700"/>
        </p:xfrm>
        <a:graphic>
          <a:graphicData uri="http://schemas.openxmlformats.org/presentationml/2006/ole">
            <p:oleObj spid="_x0000_s117764" name="SmartDraw" r:id="rId3" imgW="7310520" imgH="722160" progId="">
              <p:embed/>
            </p:oleObj>
          </a:graphicData>
        </a:graphic>
      </p:graphicFrame>
      <p:pic>
        <p:nvPicPr>
          <p:cNvPr id="28" name="Picture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0" y="3342515"/>
            <a:ext cx="3352800" cy="336308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JPEG Compression Process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4953000" y="2362200"/>
            <a:ext cx="1066800" cy="762000"/>
          </a:xfrm>
          <a:prstGeom prst="rect">
            <a:avLst/>
          </a:prstGeom>
          <a:solidFill>
            <a:srgbClr val="FF6767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10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057400" y="3962400"/>
            <a:ext cx="5486400" cy="1295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133600" y="3962400"/>
            <a:ext cx="541020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/>
              <a:t>Quantizer</a:t>
            </a:r>
            <a:r>
              <a:rPr lang="en-US" dirty="0"/>
              <a:t>: Weights the various spectral coefficients according to their importance, with respect to the human visual system. </a:t>
            </a:r>
          </a:p>
        </p:txBody>
      </p:sp>
      <p:graphicFrame>
        <p:nvGraphicFramePr>
          <p:cNvPr id="118786" name="Object 2"/>
          <p:cNvGraphicFramePr>
            <a:graphicFrameLocks noChangeAspect="1"/>
          </p:cNvGraphicFramePr>
          <p:nvPr/>
        </p:nvGraphicFramePr>
        <p:xfrm>
          <a:off x="833438" y="2362200"/>
          <a:ext cx="8305800" cy="1409700"/>
        </p:xfrm>
        <a:graphic>
          <a:graphicData uri="http://schemas.openxmlformats.org/presentationml/2006/ole">
            <p:oleObj spid="_x0000_s118786" name="SmartDraw" r:id="rId3" imgW="7310520" imgH="72216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JPEG Compression</a:t>
            </a:r>
            <a:endParaRPr lang="en-US" dirty="0"/>
          </a:p>
        </p:txBody>
      </p:sp>
      <p:pic>
        <p:nvPicPr>
          <p:cNvPr id="6" name="Picture 20" descr="jpeg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2622550"/>
            <a:ext cx="4114800" cy="3079750"/>
          </a:xfrm>
          <a:prstGeom prst="rect">
            <a:avLst/>
          </a:prstGeom>
          <a:noFill/>
        </p:spPr>
      </p:pic>
      <p:pic>
        <p:nvPicPr>
          <p:cNvPr id="7" name="Picture 12" descr="jpeg9"/>
          <p:cNvPicPr>
            <a:picLocks noChangeAspect="1" noChangeArrowheads="1"/>
          </p:cNvPicPr>
          <p:nvPr/>
        </p:nvPicPr>
        <p:blipFill>
          <a:blip r:embed="rId3"/>
          <a:srcRect l="16667"/>
          <a:stretch>
            <a:fillRect/>
          </a:stretch>
        </p:blipFill>
        <p:spPr bwMode="auto">
          <a:xfrm>
            <a:off x="6248400" y="2590800"/>
            <a:ext cx="3429000" cy="3079750"/>
          </a:xfrm>
          <a:prstGeom prst="rect">
            <a:avLst/>
          </a:prstGeom>
          <a:noFill/>
        </p:spPr>
      </p:pic>
      <p:pic>
        <p:nvPicPr>
          <p:cNvPr id="4" name="Picture 12" descr="jpeg0"/>
          <p:cNvPicPr>
            <a:picLocks noChangeAspect="1" noChangeArrowheads="1"/>
          </p:cNvPicPr>
          <p:nvPr/>
        </p:nvPicPr>
        <p:blipFill>
          <a:blip r:embed="rId4"/>
          <a:srcRect l="20370" r="18519"/>
          <a:stretch>
            <a:fillRect/>
          </a:stretch>
        </p:blipFill>
        <p:spPr bwMode="auto">
          <a:xfrm>
            <a:off x="838200" y="2622550"/>
            <a:ext cx="2514600" cy="3079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 features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Color</a:t>
            </a:r>
          </a:p>
        </p:txBody>
      </p:sp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1143000" y="236220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Which is more similar?</a:t>
            </a:r>
          </a:p>
        </p:txBody>
      </p:sp>
      <p:sp>
        <p:nvSpPr>
          <p:cNvPr id="56325" name="Rectangle 5"/>
          <p:cNvSpPr>
            <a:spLocks noChangeArrowheads="1"/>
          </p:cNvSpPr>
          <p:nvPr/>
        </p:nvSpPr>
        <p:spPr bwMode="auto">
          <a:xfrm>
            <a:off x="1447800" y="2895600"/>
            <a:ext cx="685800" cy="609600"/>
          </a:xfrm>
          <a:prstGeom prst="rect">
            <a:avLst/>
          </a:prstGeom>
          <a:solidFill>
            <a:srgbClr val="FF070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2438400" y="2895600"/>
            <a:ext cx="685800" cy="609600"/>
          </a:xfrm>
          <a:prstGeom prst="rect">
            <a:avLst/>
          </a:prstGeom>
          <a:solidFill>
            <a:srgbClr val="400EF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7" name="Rectangle 7"/>
          <p:cNvSpPr>
            <a:spLocks noChangeArrowheads="1"/>
          </p:cNvSpPr>
          <p:nvPr/>
        </p:nvSpPr>
        <p:spPr bwMode="auto">
          <a:xfrm>
            <a:off x="5791200" y="2895600"/>
            <a:ext cx="685800" cy="609600"/>
          </a:xfrm>
          <a:prstGeom prst="rect">
            <a:avLst/>
          </a:prstGeom>
          <a:solidFill>
            <a:srgbClr val="FFB80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8" name="Rectangle 8"/>
          <p:cNvSpPr>
            <a:spLocks noChangeArrowheads="1"/>
          </p:cNvSpPr>
          <p:nvPr/>
        </p:nvSpPr>
        <p:spPr bwMode="auto">
          <a:xfrm>
            <a:off x="4876800" y="2895600"/>
            <a:ext cx="685800" cy="609600"/>
          </a:xfrm>
          <a:prstGeom prst="rect">
            <a:avLst/>
          </a:prstGeom>
          <a:solidFill>
            <a:srgbClr val="FF070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9" name="Text Box 9"/>
          <p:cNvSpPr txBox="1">
            <a:spLocks noChangeArrowheads="1"/>
          </p:cNvSpPr>
          <p:nvPr/>
        </p:nvSpPr>
        <p:spPr bwMode="auto">
          <a:xfrm>
            <a:off x="1295400" y="4038600"/>
            <a:ext cx="60960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L*a*b* was designed to be uniform in that perceptual “closeness” corresponds to Euclidean distance in the space.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9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L*a*b*</a:t>
            </a:r>
          </a:p>
        </p:txBody>
      </p:sp>
      <p:pic>
        <p:nvPicPr>
          <p:cNvPr id="55300" name="Picture 4" descr="C:\School\cs291\presentation1\Lab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4800" y="2743200"/>
            <a:ext cx="4572000" cy="3521075"/>
          </a:xfrm>
          <a:prstGeom prst="rect">
            <a:avLst/>
          </a:prstGeom>
          <a:noFill/>
        </p:spPr>
      </p:pic>
      <p:sp>
        <p:nvSpPr>
          <p:cNvPr id="55301" name="Text Box 5"/>
          <p:cNvSpPr txBox="1">
            <a:spLocks noChangeArrowheads="1"/>
          </p:cNvSpPr>
          <p:nvPr/>
        </p:nvSpPr>
        <p:spPr bwMode="auto">
          <a:xfrm>
            <a:off x="838200" y="3200400"/>
            <a:ext cx="32004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L – lightness (white to black)</a:t>
            </a:r>
          </a:p>
          <a:p>
            <a:pPr>
              <a:spcBef>
                <a:spcPct val="50000"/>
              </a:spcBef>
            </a:pPr>
            <a:r>
              <a:rPr lang="en-US"/>
              <a:t>a – red-greeness</a:t>
            </a:r>
          </a:p>
          <a:p>
            <a:pPr>
              <a:spcBef>
                <a:spcPct val="50000"/>
              </a:spcBef>
            </a:pPr>
            <a:r>
              <a:rPr lang="en-US"/>
              <a:t>b – yellowness-blueness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L*a*</a:t>
            </a:r>
            <a:r>
              <a:rPr lang="en-US" dirty="0" err="1" smtClean="0"/>
              <a:t>b</a:t>
            </a:r>
            <a:r>
              <a:rPr lang="en-US" dirty="0" smtClean="0"/>
              <a:t>*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2362200"/>
            <a:ext cx="4267200" cy="42488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Texture</a:t>
            </a:r>
          </a:p>
        </p:txBody>
      </p:sp>
      <p:pic>
        <p:nvPicPr>
          <p:cNvPr id="60420" name="Picture 4" descr="C:\School\cs291\presentation1\texture.jpg"/>
          <p:cNvPicPr>
            <a:picLocks noChangeAspect="1" noChangeArrowheads="1"/>
          </p:cNvPicPr>
          <p:nvPr/>
        </p:nvPicPr>
        <p:blipFill>
          <a:blip r:embed="rId2"/>
          <a:srcRect b="13637"/>
          <a:stretch>
            <a:fillRect/>
          </a:stretch>
        </p:blipFill>
        <p:spPr bwMode="auto">
          <a:xfrm>
            <a:off x="6858000" y="2362200"/>
            <a:ext cx="1385888" cy="1447800"/>
          </a:xfrm>
          <a:prstGeom prst="rect">
            <a:avLst/>
          </a:prstGeom>
          <a:noFill/>
        </p:spPr>
      </p:pic>
      <p:pic>
        <p:nvPicPr>
          <p:cNvPr id="60421" name="Picture 5" descr="C:\School\cs291\presentation1\texture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0" y="5502275"/>
            <a:ext cx="1371600" cy="1355725"/>
          </a:xfrm>
          <a:prstGeom prst="rect">
            <a:avLst/>
          </a:prstGeom>
          <a:noFill/>
        </p:spPr>
      </p:pic>
      <p:pic>
        <p:nvPicPr>
          <p:cNvPr id="60422" name="Picture 6" descr="C:\School\cs291\presentation1\texture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29400" y="3962400"/>
            <a:ext cx="1844675" cy="138271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219200" y="4038600"/>
            <a:ext cx="53130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is texture different than color?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Texture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362200"/>
            <a:ext cx="5562600" cy="1905000"/>
          </a:xfrm>
        </p:spPr>
        <p:txBody>
          <a:bodyPr/>
          <a:lstStyle/>
          <a:p>
            <a:r>
              <a:rPr lang="en-US" dirty="0"/>
              <a:t>Texture is not </a:t>
            </a:r>
            <a:r>
              <a:rPr lang="en-US" dirty="0" err="1"/>
              <a:t>pointwise</a:t>
            </a:r>
            <a:r>
              <a:rPr lang="en-US" dirty="0"/>
              <a:t> like color</a:t>
            </a:r>
          </a:p>
          <a:p>
            <a:r>
              <a:rPr lang="en-US" dirty="0"/>
              <a:t>Texture involves a local neighborhood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60420" name="Picture 4" descr="C:\School\cs291\presentation1\texture.jpg"/>
          <p:cNvPicPr>
            <a:picLocks noChangeAspect="1" noChangeArrowheads="1"/>
          </p:cNvPicPr>
          <p:nvPr/>
        </p:nvPicPr>
        <p:blipFill>
          <a:blip r:embed="rId2"/>
          <a:srcRect b="13637"/>
          <a:stretch>
            <a:fillRect/>
          </a:stretch>
        </p:blipFill>
        <p:spPr bwMode="auto">
          <a:xfrm>
            <a:off x="6858000" y="2362200"/>
            <a:ext cx="1385888" cy="1447800"/>
          </a:xfrm>
          <a:prstGeom prst="rect">
            <a:avLst/>
          </a:prstGeom>
          <a:noFill/>
        </p:spPr>
      </p:pic>
      <p:pic>
        <p:nvPicPr>
          <p:cNvPr id="60421" name="Picture 5" descr="C:\School\cs291\presentation1\texture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0" y="5502275"/>
            <a:ext cx="1371600" cy="1355725"/>
          </a:xfrm>
          <a:prstGeom prst="rect">
            <a:avLst/>
          </a:prstGeom>
          <a:noFill/>
        </p:spPr>
      </p:pic>
      <p:pic>
        <p:nvPicPr>
          <p:cNvPr id="60422" name="Picture 6" descr="C:\School\cs291\presentation1\texture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29400" y="3962400"/>
            <a:ext cx="1844675" cy="1382713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990600" y="5410200"/>
            <a:ext cx="521974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can we capture texture?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How did we capture audio texture?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Gabor Filters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Gabor filters are Gaussians modulated by sinusoids</a:t>
            </a:r>
          </a:p>
          <a:p>
            <a:r>
              <a:rPr lang="en-US" dirty="0"/>
              <a:t>They can be tuned in both the scale (size) and the orientation</a:t>
            </a:r>
          </a:p>
          <a:p>
            <a:r>
              <a:rPr lang="en-US" dirty="0"/>
              <a:t>A filter is applied to a region and is characterized by some feature of the energy distribution (often mean and standard deviation</a:t>
            </a:r>
            <a:r>
              <a:rPr lang="en-US" dirty="0" smtClean="0"/>
              <a:t>)</a:t>
            </a:r>
          </a:p>
          <a:p>
            <a:r>
              <a:rPr lang="en-US" dirty="0" smtClean="0"/>
              <a:t>Similar idea to wavelets (Gabor wavelet)!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Examples of Gabor Filters</a:t>
            </a:r>
          </a:p>
        </p:txBody>
      </p:sp>
      <p:pic>
        <p:nvPicPr>
          <p:cNvPr id="62467" name="Picture 3" descr="C:\School\cs291\presentation1\gabor108.4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57600" y="2667000"/>
            <a:ext cx="2362200" cy="2362200"/>
          </a:xfrm>
          <a:prstGeom prst="rect">
            <a:avLst/>
          </a:prstGeom>
          <a:noFill/>
        </p:spPr>
      </p:pic>
      <p:pic>
        <p:nvPicPr>
          <p:cNvPr id="62468" name="Picture 4" descr="C:\School\cs291\presentation1\gabor144.5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24600" y="2667000"/>
            <a:ext cx="2362200" cy="2362200"/>
          </a:xfrm>
          <a:prstGeom prst="rect">
            <a:avLst/>
          </a:prstGeom>
          <a:noFill/>
        </p:spPr>
      </p:pic>
      <p:pic>
        <p:nvPicPr>
          <p:cNvPr id="62469" name="Picture 5" descr="C:\School\cs291\presentation1\gabor72.3.bm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0600" y="2667000"/>
            <a:ext cx="2362200" cy="2362200"/>
          </a:xfrm>
          <a:prstGeom prst="rect">
            <a:avLst/>
          </a:prstGeom>
          <a:noFill/>
        </p:spPr>
      </p:pic>
      <p:sp>
        <p:nvSpPr>
          <p:cNvPr id="62471" name="Text Box 7"/>
          <p:cNvSpPr txBox="1">
            <a:spLocks noChangeArrowheads="1"/>
          </p:cNvSpPr>
          <p:nvPr/>
        </p:nvSpPr>
        <p:spPr bwMode="auto">
          <a:xfrm>
            <a:off x="3810000" y="52578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Scale: 4 at 108°</a:t>
            </a:r>
          </a:p>
        </p:txBody>
      </p:sp>
      <p:sp>
        <p:nvSpPr>
          <p:cNvPr id="62472" name="Text Box 8"/>
          <p:cNvSpPr txBox="1">
            <a:spLocks noChangeArrowheads="1"/>
          </p:cNvSpPr>
          <p:nvPr/>
        </p:nvSpPr>
        <p:spPr bwMode="auto">
          <a:xfrm>
            <a:off x="6477000" y="5257800"/>
            <a:ext cx="220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Scale: 5 at 144°</a:t>
            </a:r>
          </a:p>
        </p:txBody>
      </p:sp>
      <p:sp>
        <p:nvSpPr>
          <p:cNvPr id="62473" name="Text Box 9"/>
          <p:cNvSpPr txBox="1">
            <a:spLocks noChangeArrowheads="1"/>
          </p:cNvSpPr>
          <p:nvPr/>
        </p:nvSpPr>
        <p:spPr bwMode="auto">
          <a:xfrm>
            <a:off x="1066800" y="52578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Scale: 3 at 72°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Gabor filters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2514600"/>
            <a:ext cx="5499100" cy="3835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71600" y="6396335"/>
            <a:ext cx="68081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would the response look like to a vertical filter?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Gabor filters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99" y="3200400"/>
            <a:ext cx="4260893" cy="2971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3200400"/>
            <a:ext cx="4289298" cy="2971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Features</a:t>
            </a:r>
            <a:endParaRPr lang="en-US" dirty="0"/>
          </a:p>
        </p:txBody>
      </p:sp>
      <p:sp>
        <p:nvSpPr>
          <p:cNvPr id="6" name="Right Arrow 5"/>
          <p:cNvSpPr/>
          <p:nvPr/>
        </p:nvSpPr>
        <p:spPr bwMode="auto">
          <a:xfrm>
            <a:off x="2895600" y="4267200"/>
            <a:ext cx="1066800" cy="6858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10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990600" y="3352800"/>
            <a:ext cx="1814513" cy="2286000"/>
            <a:chOff x="1447800" y="3352800"/>
            <a:chExt cx="1814513" cy="2286000"/>
          </a:xfrm>
        </p:grpSpPr>
        <p:pic>
          <p:nvPicPr>
            <p:cNvPr id="8" name="Picture 5" descr="C:\images\homer\surprised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447800" y="3352800"/>
              <a:ext cx="1814513" cy="2286000"/>
            </a:xfrm>
            <a:prstGeom prst="rect">
              <a:avLst/>
            </a:prstGeom>
            <a:noFill/>
          </p:spPr>
        </p:pic>
        <p:sp>
          <p:nvSpPr>
            <p:cNvPr id="9" name="Rectangle 8"/>
            <p:cNvSpPr/>
            <p:nvPr/>
          </p:nvSpPr>
          <p:spPr bwMode="auto">
            <a:xfrm>
              <a:off x="1752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18288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19050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19812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20574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2133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22098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22860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" name="Rectangle 16"/>
            <p:cNvSpPr/>
            <p:nvPr/>
          </p:nvSpPr>
          <p:spPr bwMode="auto">
            <a:xfrm>
              <a:off x="23622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24384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2514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25908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" name="Rectangle 20"/>
            <p:cNvSpPr/>
            <p:nvPr/>
          </p:nvSpPr>
          <p:spPr bwMode="auto">
            <a:xfrm>
              <a:off x="26670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27432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28194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2895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1752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18288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19050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19812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" name="Rectangle 28"/>
            <p:cNvSpPr/>
            <p:nvPr/>
          </p:nvSpPr>
          <p:spPr bwMode="auto">
            <a:xfrm>
              <a:off x="20574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2133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" name="Rectangle 30"/>
            <p:cNvSpPr/>
            <p:nvPr/>
          </p:nvSpPr>
          <p:spPr bwMode="auto">
            <a:xfrm>
              <a:off x="22098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22860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" name="Rectangle 32"/>
            <p:cNvSpPr/>
            <p:nvPr/>
          </p:nvSpPr>
          <p:spPr bwMode="auto">
            <a:xfrm>
              <a:off x="23622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" name="Rectangle 33"/>
            <p:cNvSpPr/>
            <p:nvPr/>
          </p:nvSpPr>
          <p:spPr bwMode="auto">
            <a:xfrm>
              <a:off x="24384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" name="Rectangle 34"/>
            <p:cNvSpPr/>
            <p:nvPr/>
          </p:nvSpPr>
          <p:spPr bwMode="auto">
            <a:xfrm>
              <a:off x="2514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" name="Rectangle 35"/>
            <p:cNvSpPr/>
            <p:nvPr/>
          </p:nvSpPr>
          <p:spPr bwMode="auto">
            <a:xfrm>
              <a:off x="25908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" name="Rectangle 36"/>
            <p:cNvSpPr/>
            <p:nvPr/>
          </p:nvSpPr>
          <p:spPr bwMode="auto">
            <a:xfrm>
              <a:off x="26670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" name="Rectangle 37"/>
            <p:cNvSpPr/>
            <p:nvPr/>
          </p:nvSpPr>
          <p:spPr bwMode="auto">
            <a:xfrm>
              <a:off x="27432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28194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" name="Rectangle 39"/>
            <p:cNvSpPr/>
            <p:nvPr/>
          </p:nvSpPr>
          <p:spPr bwMode="auto">
            <a:xfrm>
              <a:off x="2895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1752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18288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19050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4" name="Rectangle 43"/>
            <p:cNvSpPr/>
            <p:nvPr/>
          </p:nvSpPr>
          <p:spPr bwMode="auto">
            <a:xfrm>
              <a:off x="19812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5" name="Rectangle 44"/>
            <p:cNvSpPr/>
            <p:nvPr/>
          </p:nvSpPr>
          <p:spPr bwMode="auto">
            <a:xfrm>
              <a:off x="20574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2133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7" name="Rectangle 46"/>
            <p:cNvSpPr/>
            <p:nvPr/>
          </p:nvSpPr>
          <p:spPr bwMode="auto">
            <a:xfrm>
              <a:off x="22098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8" name="Rectangle 47"/>
            <p:cNvSpPr/>
            <p:nvPr/>
          </p:nvSpPr>
          <p:spPr bwMode="auto">
            <a:xfrm>
              <a:off x="22860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9" name="Rectangle 48"/>
            <p:cNvSpPr/>
            <p:nvPr/>
          </p:nvSpPr>
          <p:spPr bwMode="auto">
            <a:xfrm>
              <a:off x="23622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24384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1" name="Rectangle 50"/>
            <p:cNvSpPr/>
            <p:nvPr/>
          </p:nvSpPr>
          <p:spPr bwMode="auto">
            <a:xfrm>
              <a:off x="2514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25908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3" name="Rectangle 52"/>
            <p:cNvSpPr/>
            <p:nvPr/>
          </p:nvSpPr>
          <p:spPr bwMode="auto">
            <a:xfrm>
              <a:off x="26670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27432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5" name="Rectangle 54"/>
            <p:cNvSpPr/>
            <p:nvPr/>
          </p:nvSpPr>
          <p:spPr bwMode="auto">
            <a:xfrm>
              <a:off x="28194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6" name="Rectangle 55"/>
            <p:cNvSpPr/>
            <p:nvPr/>
          </p:nvSpPr>
          <p:spPr bwMode="auto">
            <a:xfrm>
              <a:off x="2895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7" name="Rectangle 56"/>
            <p:cNvSpPr/>
            <p:nvPr/>
          </p:nvSpPr>
          <p:spPr bwMode="auto">
            <a:xfrm>
              <a:off x="1752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8" name="Rectangle 57"/>
            <p:cNvSpPr/>
            <p:nvPr/>
          </p:nvSpPr>
          <p:spPr bwMode="auto">
            <a:xfrm>
              <a:off x="18288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9" name="Rectangle 58"/>
            <p:cNvSpPr/>
            <p:nvPr/>
          </p:nvSpPr>
          <p:spPr bwMode="auto">
            <a:xfrm>
              <a:off x="19050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0" name="Rectangle 59"/>
            <p:cNvSpPr/>
            <p:nvPr/>
          </p:nvSpPr>
          <p:spPr bwMode="auto">
            <a:xfrm>
              <a:off x="19812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1" name="Rectangle 60"/>
            <p:cNvSpPr/>
            <p:nvPr/>
          </p:nvSpPr>
          <p:spPr bwMode="auto">
            <a:xfrm>
              <a:off x="20574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2133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3" name="Rectangle 62"/>
            <p:cNvSpPr/>
            <p:nvPr/>
          </p:nvSpPr>
          <p:spPr bwMode="auto">
            <a:xfrm>
              <a:off x="22098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4" name="Rectangle 63"/>
            <p:cNvSpPr/>
            <p:nvPr/>
          </p:nvSpPr>
          <p:spPr bwMode="auto">
            <a:xfrm>
              <a:off x="22860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23622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6" name="Rectangle 65"/>
            <p:cNvSpPr/>
            <p:nvPr/>
          </p:nvSpPr>
          <p:spPr bwMode="auto">
            <a:xfrm>
              <a:off x="24384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7" name="Rectangle 66"/>
            <p:cNvSpPr/>
            <p:nvPr/>
          </p:nvSpPr>
          <p:spPr bwMode="auto">
            <a:xfrm>
              <a:off x="2514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8" name="Rectangle 67"/>
            <p:cNvSpPr/>
            <p:nvPr/>
          </p:nvSpPr>
          <p:spPr bwMode="auto">
            <a:xfrm>
              <a:off x="25908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9" name="Rectangle 68"/>
            <p:cNvSpPr/>
            <p:nvPr/>
          </p:nvSpPr>
          <p:spPr bwMode="auto">
            <a:xfrm>
              <a:off x="26670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0" name="Rectangle 69"/>
            <p:cNvSpPr/>
            <p:nvPr/>
          </p:nvSpPr>
          <p:spPr bwMode="auto">
            <a:xfrm>
              <a:off x="27432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1" name="Rectangle 70"/>
            <p:cNvSpPr/>
            <p:nvPr/>
          </p:nvSpPr>
          <p:spPr bwMode="auto">
            <a:xfrm>
              <a:off x="28194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2" name="Rectangle 71"/>
            <p:cNvSpPr/>
            <p:nvPr/>
          </p:nvSpPr>
          <p:spPr bwMode="auto">
            <a:xfrm>
              <a:off x="2895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3" name="Rectangle 72"/>
            <p:cNvSpPr/>
            <p:nvPr/>
          </p:nvSpPr>
          <p:spPr bwMode="auto">
            <a:xfrm>
              <a:off x="1752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4" name="Rectangle 73"/>
            <p:cNvSpPr/>
            <p:nvPr/>
          </p:nvSpPr>
          <p:spPr bwMode="auto">
            <a:xfrm>
              <a:off x="18288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5" name="Rectangle 74"/>
            <p:cNvSpPr/>
            <p:nvPr/>
          </p:nvSpPr>
          <p:spPr bwMode="auto">
            <a:xfrm>
              <a:off x="19050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6" name="Rectangle 75"/>
            <p:cNvSpPr/>
            <p:nvPr/>
          </p:nvSpPr>
          <p:spPr bwMode="auto">
            <a:xfrm>
              <a:off x="19812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7" name="Rectangle 76"/>
            <p:cNvSpPr/>
            <p:nvPr/>
          </p:nvSpPr>
          <p:spPr bwMode="auto">
            <a:xfrm>
              <a:off x="20574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8" name="Rectangle 77"/>
            <p:cNvSpPr/>
            <p:nvPr/>
          </p:nvSpPr>
          <p:spPr bwMode="auto">
            <a:xfrm>
              <a:off x="2133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9" name="Rectangle 78"/>
            <p:cNvSpPr/>
            <p:nvPr/>
          </p:nvSpPr>
          <p:spPr bwMode="auto">
            <a:xfrm>
              <a:off x="22098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0" name="Rectangle 79"/>
            <p:cNvSpPr/>
            <p:nvPr/>
          </p:nvSpPr>
          <p:spPr bwMode="auto">
            <a:xfrm>
              <a:off x="22860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1" name="Rectangle 80"/>
            <p:cNvSpPr/>
            <p:nvPr/>
          </p:nvSpPr>
          <p:spPr bwMode="auto">
            <a:xfrm>
              <a:off x="23622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2" name="Rectangle 81"/>
            <p:cNvSpPr/>
            <p:nvPr/>
          </p:nvSpPr>
          <p:spPr bwMode="auto">
            <a:xfrm>
              <a:off x="24384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3" name="Rectangle 82"/>
            <p:cNvSpPr/>
            <p:nvPr/>
          </p:nvSpPr>
          <p:spPr bwMode="auto">
            <a:xfrm>
              <a:off x="2514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4" name="Rectangle 83"/>
            <p:cNvSpPr/>
            <p:nvPr/>
          </p:nvSpPr>
          <p:spPr bwMode="auto">
            <a:xfrm>
              <a:off x="25908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5" name="Rectangle 84"/>
            <p:cNvSpPr/>
            <p:nvPr/>
          </p:nvSpPr>
          <p:spPr bwMode="auto">
            <a:xfrm>
              <a:off x="26670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6" name="Rectangle 85"/>
            <p:cNvSpPr/>
            <p:nvPr/>
          </p:nvSpPr>
          <p:spPr bwMode="auto">
            <a:xfrm>
              <a:off x="27432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7" name="Rectangle 86"/>
            <p:cNvSpPr/>
            <p:nvPr/>
          </p:nvSpPr>
          <p:spPr bwMode="auto">
            <a:xfrm>
              <a:off x="28194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8" name="Rectangle 87"/>
            <p:cNvSpPr/>
            <p:nvPr/>
          </p:nvSpPr>
          <p:spPr bwMode="auto">
            <a:xfrm>
              <a:off x="2895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9" name="Rectangle 88"/>
            <p:cNvSpPr/>
            <p:nvPr/>
          </p:nvSpPr>
          <p:spPr bwMode="auto">
            <a:xfrm>
              <a:off x="1752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0" name="Rectangle 89"/>
            <p:cNvSpPr/>
            <p:nvPr/>
          </p:nvSpPr>
          <p:spPr bwMode="auto">
            <a:xfrm>
              <a:off x="18288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1" name="Rectangle 90"/>
            <p:cNvSpPr/>
            <p:nvPr/>
          </p:nvSpPr>
          <p:spPr bwMode="auto">
            <a:xfrm>
              <a:off x="19050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2" name="Rectangle 91"/>
            <p:cNvSpPr/>
            <p:nvPr/>
          </p:nvSpPr>
          <p:spPr bwMode="auto">
            <a:xfrm>
              <a:off x="19812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3" name="Rectangle 92"/>
            <p:cNvSpPr/>
            <p:nvPr/>
          </p:nvSpPr>
          <p:spPr bwMode="auto">
            <a:xfrm>
              <a:off x="20574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4" name="Rectangle 93"/>
            <p:cNvSpPr/>
            <p:nvPr/>
          </p:nvSpPr>
          <p:spPr bwMode="auto">
            <a:xfrm>
              <a:off x="2133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5" name="Rectangle 94"/>
            <p:cNvSpPr/>
            <p:nvPr/>
          </p:nvSpPr>
          <p:spPr bwMode="auto">
            <a:xfrm>
              <a:off x="22098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6" name="Rectangle 95"/>
            <p:cNvSpPr/>
            <p:nvPr/>
          </p:nvSpPr>
          <p:spPr bwMode="auto">
            <a:xfrm>
              <a:off x="22860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7" name="Rectangle 96"/>
            <p:cNvSpPr/>
            <p:nvPr/>
          </p:nvSpPr>
          <p:spPr bwMode="auto">
            <a:xfrm>
              <a:off x="23622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8" name="Rectangle 97"/>
            <p:cNvSpPr/>
            <p:nvPr/>
          </p:nvSpPr>
          <p:spPr bwMode="auto">
            <a:xfrm>
              <a:off x="24384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9" name="Rectangle 98"/>
            <p:cNvSpPr/>
            <p:nvPr/>
          </p:nvSpPr>
          <p:spPr bwMode="auto">
            <a:xfrm>
              <a:off x="2514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0" name="Rectangle 99"/>
            <p:cNvSpPr/>
            <p:nvPr/>
          </p:nvSpPr>
          <p:spPr bwMode="auto">
            <a:xfrm>
              <a:off x="25908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1" name="Rectangle 100"/>
            <p:cNvSpPr/>
            <p:nvPr/>
          </p:nvSpPr>
          <p:spPr bwMode="auto">
            <a:xfrm>
              <a:off x="26670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2" name="Rectangle 101"/>
            <p:cNvSpPr/>
            <p:nvPr/>
          </p:nvSpPr>
          <p:spPr bwMode="auto">
            <a:xfrm>
              <a:off x="27432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3" name="Rectangle 102"/>
            <p:cNvSpPr/>
            <p:nvPr/>
          </p:nvSpPr>
          <p:spPr bwMode="auto">
            <a:xfrm>
              <a:off x="28194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4" name="Rectangle 103"/>
            <p:cNvSpPr/>
            <p:nvPr/>
          </p:nvSpPr>
          <p:spPr bwMode="auto">
            <a:xfrm>
              <a:off x="2895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5" name="Rectangle 104"/>
            <p:cNvSpPr/>
            <p:nvPr/>
          </p:nvSpPr>
          <p:spPr bwMode="auto">
            <a:xfrm>
              <a:off x="1752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6" name="Rectangle 105"/>
            <p:cNvSpPr/>
            <p:nvPr/>
          </p:nvSpPr>
          <p:spPr bwMode="auto">
            <a:xfrm>
              <a:off x="18288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7" name="Rectangle 106"/>
            <p:cNvSpPr/>
            <p:nvPr/>
          </p:nvSpPr>
          <p:spPr bwMode="auto">
            <a:xfrm>
              <a:off x="19050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8" name="Rectangle 107"/>
            <p:cNvSpPr/>
            <p:nvPr/>
          </p:nvSpPr>
          <p:spPr bwMode="auto">
            <a:xfrm>
              <a:off x="19812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9" name="Rectangle 108"/>
            <p:cNvSpPr/>
            <p:nvPr/>
          </p:nvSpPr>
          <p:spPr bwMode="auto">
            <a:xfrm>
              <a:off x="20574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0" name="Rectangle 109"/>
            <p:cNvSpPr/>
            <p:nvPr/>
          </p:nvSpPr>
          <p:spPr bwMode="auto">
            <a:xfrm>
              <a:off x="2133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1" name="Rectangle 110"/>
            <p:cNvSpPr/>
            <p:nvPr/>
          </p:nvSpPr>
          <p:spPr bwMode="auto">
            <a:xfrm>
              <a:off x="22098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2" name="Rectangle 111"/>
            <p:cNvSpPr/>
            <p:nvPr/>
          </p:nvSpPr>
          <p:spPr bwMode="auto">
            <a:xfrm>
              <a:off x="22860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3" name="Rectangle 112"/>
            <p:cNvSpPr/>
            <p:nvPr/>
          </p:nvSpPr>
          <p:spPr bwMode="auto">
            <a:xfrm>
              <a:off x="23622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4" name="Rectangle 113"/>
            <p:cNvSpPr/>
            <p:nvPr/>
          </p:nvSpPr>
          <p:spPr bwMode="auto">
            <a:xfrm>
              <a:off x="24384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5" name="Rectangle 114"/>
            <p:cNvSpPr/>
            <p:nvPr/>
          </p:nvSpPr>
          <p:spPr bwMode="auto">
            <a:xfrm>
              <a:off x="2514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6" name="Rectangle 115"/>
            <p:cNvSpPr/>
            <p:nvPr/>
          </p:nvSpPr>
          <p:spPr bwMode="auto">
            <a:xfrm>
              <a:off x="25908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7" name="Rectangle 116"/>
            <p:cNvSpPr/>
            <p:nvPr/>
          </p:nvSpPr>
          <p:spPr bwMode="auto">
            <a:xfrm>
              <a:off x="26670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8" name="Rectangle 117"/>
            <p:cNvSpPr/>
            <p:nvPr/>
          </p:nvSpPr>
          <p:spPr bwMode="auto">
            <a:xfrm>
              <a:off x="27432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9" name="Rectangle 118"/>
            <p:cNvSpPr/>
            <p:nvPr/>
          </p:nvSpPr>
          <p:spPr bwMode="auto">
            <a:xfrm>
              <a:off x="28194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0" name="Rectangle 119"/>
            <p:cNvSpPr/>
            <p:nvPr/>
          </p:nvSpPr>
          <p:spPr bwMode="auto">
            <a:xfrm>
              <a:off x="2895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1" name="Rectangle 120"/>
            <p:cNvSpPr/>
            <p:nvPr/>
          </p:nvSpPr>
          <p:spPr bwMode="auto">
            <a:xfrm>
              <a:off x="1752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2" name="Rectangle 121"/>
            <p:cNvSpPr/>
            <p:nvPr/>
          </p:nvSpPr>
          <p:spPr bwMode="auto">
            <a:xfrm>
              <a:off x="18288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3" name="Rectangle 122"/>
            <p:cNvSpPr/>
            <p:nvPr/>
          </p:nvSpPr>
          <p:spPr bwMode="auto">
            <a:xfrm>
              <a:off x="19050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4" name="Rectangle 123"/>
            <p:cNvSpPr/>
            <p:nvPr/>
          </p:nvSpPr>
          <p:spPr bwMode="auto">
            <a:xfrm>
              <a:off x="19812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20574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6" name="Rectangle 125"/>
            <p:cNvSpPr/>
            <p:nvPr/>
          </p:nvSpPr>
          <p:spPr bwMode="auto">
            <a:xfrm>
              <a:off x="2133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7" name="Rectangle 126"/>
            <p:cNvSpPr/>
            <p:nvPr/>
          </p:nvSpPr>
          <p:spPr bwMode="auto">
            <a:xfrm>
              <a:off x="22098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8" name="Rectangle 127"/>
            <p:cNvSpPr/>
            <p:nvPr/>
          </p:nvSpPr>
          <p:spPr bwMode="auto">
            <a:xfrm>
              <a:off x="22860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9" name="Rectangle 128"/>
            <p:cNvSpPr/>
            <p:nvPr/>
          </p:nvSpPr>
          <p:spPr bwMode="auto">
            <a:xfrm>
              <a:off x="23622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0" name="Rectangle 129"/>
            <p:cNvSpPr/>
            <p:nvPr/>
          </p:nvSpPr>
          <p:spPr bwMode="auto">
            <a:xfrm>
              <a:off x="24384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1" name="Rectangle 130"/>
            <p:cNvSpPr/>
            <p:nvPr/>
          </p:nvSpPr>
          <p:spPr bwMode="auto">
            <a:xfrm>
              <a:off x="2514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2" name="Rectangle 131"/>
            <p:cNvSpPr/>
            <p:nvPr/>
          </p:nvSpPr>
          <p:spPr bwMode="auto">
            <a:xfrm>
              <a:off x="25908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3" name="Rectangle 132"/>
            <p:cNvSpPr/>
            <p:nvPr/>
          </p:nvSpPr>
          <p:spPr bwMode="auto">
            <a:xfrm>
              <a:off x="26670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4" name="Rectangle 133"/>
            <p:cNvSpPr/>
            <p:nvPr/>
          </p:nvSpPr>
          <p:spPr bwMode="auto">
            <a:xfrm>
              <a:off x="27432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5" name="Rectangle 134"/>
            <p:cNvSpPr/>
            <p:nvPr/>
          </p:nvSpPr>
          <p:spPr bwMode="auto">
            <a:xfrm>
              <a:off x="28194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6" name="Rectangle 135"/>
            <p:cNvSpPr/>
            <p:nvPr/>
          </p:nvSpPr>
          <p:spPr bwMode="auto">
            <a:xfrm>
              <a:off x="2895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7" name="Rectangle 136"/>
            <p:cNvSpPr/>
            <p:nvPr/>
          </p:nvSpPr>
          <p:spPr bwMode="auto">
            <a:xfrm>
              <a:off x="1752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8" name="Rectangle 137"/>
            <p:cNvSpPr/>
            <p:nvPr/>
          </p:nvSpPr>
          <p:spPr bwMode="auto">
            <a:xfrm>
              <a:off x="18288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9" name="Rectangle 138"/>
            <p:cNvSpPr/>
            <p:nvPr/>
          </p:nvSpPr>
          <p:spPr bwMode="auto">
            <a:xfrm>
              <a:off x="19050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0" name="Rectangle 139"/>
            <p:cNvSpPr/>
            <p:nvPr/>
          </p:nvSpPr>
          <p:spPr bwMode="auto">
            <a:xfrm>
              <a:off x="19812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1" name="Rectangle 140"/>
            <p:cNvSpPr/>
            <p:nvPr/>
          </p:nvSpPr>
          <p:spPr bwMode="auto">
            <a:xfrm>
              <a:off x="20574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2" name="Rectangle 141"/>
            <p:cNvSpPr/>
            <p:nvPr/>
          </p:nvSpPr>
          <p:spPr bwMode="auto">
            <a:xfrm>
              <a:off x="2133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3" name="Rectangle 142"/>
            <p:cNvSpPr/>
            <p:nvPr/>
          </p:nvSpPr>
          <p:spPr bwMode="auto">
            <a:xfrm>
              <a:off x="22098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4" name="Rectangle 143"/>
            <p:cNvSpPr/>
            <p:nvPr/>
          </p:nvSpPr>
          <p:spPr bwMode="auto">
            <a:xfrm>
              <a:off x="22860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5" name="Rectangle 144"/>
            <p:cNvSpPr/>
            <p:nvPr/>
          </p:nvSpPr>
          <p:spPr bwMode="auto">
            <a:xfrm>
              <a:off x="23622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6" name="Rectangle 145"/>
            <p:cNvSpPr/>
            <p:nvPr/>
          </p:nvSpPr>
          <p:spPr bwMode="auto">
            <a:xfrm>
              <a:off x="24384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7" name="Rectangle 146"/>
            <p:cNvSpPr/>
            <p:nvPr/>
          </p:nvSpPr>
          <p:spPr bwMode="auto">
            <a:xfrm>
              <a:off x="2514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8" name="Rectangle 147"/>
            <p:cNvSpPr/>
            <p:nvPr/>
          </p:nvSpPr>
          <p:spPr bwMode="auto">
            <a:xfrm>
              <a:off x="25908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9" name="Rectangle 148"/>
            <p:cNvSpPr/>
            <p:nvPr/>
          </p:nvSpPr>
          <p:spPr bwMode="auto">
            <a:xfrm>
              <a:off x="26670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0" name="Rectangle 149"/>
            <p:cNvSpPr/>
            <p:nvPr/>
          </p:nvSpPr>
          <p:spPr bwMode="auto">
            <a:xfrm>
              <a:off x="27432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1" name="Rectangle 150"/>
            <p:cNvSpPr/>
            <p:nvPr/>
          </p:nvSpPr>
          <p:spPr bwMode="auto">
            <a:xfrm>
              <a:off x="28194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2" name="Rectangle 151"/>
            <p:cNvSpPr/>
            <p:nvPr/>
          </p:nvSpPr>
          <p:spPr bwMode="auto">
            <a:xfrm>
              <a:off x="2895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3" name="Rectangle 152"/>
            <p:cNvSpPr/>
            <p:nvPr/>
          </p:nvSpPr>
          <p:spPr bwMode="auto">
            <a:xfrm>
              <a:off x="1752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4" name="Rectangle 153"/>
            <p:cNvSpPr/>
            <p:nvPr/>
          </p:nvSpPr>
          <p:spPr bwMode="auto">
            <a:xfrm>
              <a:off x="18288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5" name="Rectangle 154"/>
            <p:cNvSpPr/>
            <p:nvPr/>
          </p:nvSpPr>
          <p:spPr bwMode="auto">
            <a:xfrm>
              <a:off x="19050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6" name="Rectangle 155"/>
            <p:cNvSpPr/>
            <p:nvPr/>
          </p:nvSpPr>
          <p:spPr bwMode="auto">
            <a:xfrm>
              <a:off x="19812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7" name="Rectangle 156"/>
            <p:cNvSpPr/>
            <p:nvPr/>
          </p:nvSpPr>
          <p:spPr bwMode="auto">
            <a:xfrm>
              <a:off x="20574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8" name="Rectangle 157"/>
            <p:cNvSpPr/>
            <p:nvPr/>
          </p:nvSpPr>
          <p:spPr bwMode="auto">
            <a:xfrm>
              <a:off x="2133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9" name="Rectangle 158"/>
            <p:cNvSpPr/>
            <p:nvPr/>
          </p:nvSpPr>
          <p:spPr bwMode="auto">
            <a:xfrm>
              <a:off x="22098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0" name="Rectangle 159"/>
            <p:cNvSpPr/>
            <p:nvPr/>
          </p:nvSpPr>
          <p:spPr bwMode="auto">
            <a:xfrm>
              <a:off x="22860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1" name="Rectangle 160"/>
            <p:cNvSpPr/>
            <p:nvPr/>
          </p:nvSpPr>
          <p:spPr bwMode="auto">
            <a:xfrm>
              <a:off x="23622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2" name="Rectangle 161"/>
            <p:cNvSpPr/>
            <p:nvPr/>
          </p:nvSpPr>
          <p:spPr bwMode="auto">
            <a:xfrm>
              <a:off x="24384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3" name="Rectangle 162"/>
            <p:cNvSpPr/>
            <p:nvPr/>
          </p:nvSpPr>
          <p:spPr bwMode="auto">
            <a:xfrm>
              <a:off x="2514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4" name="Rectangle 163"/>
            <p:cNvSpPr/>
            <p:nvPr/>
          </p:nvSpPr>
          <p:spPr bwMode="auto">
            <a:xfrm>
              <a:off x="25908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5" name="Rectangle 164"/>
            <p:cNvSpPr/>
            <p:nvPr/>
          </p:nvSpPr>
          <p:spPr bwMode="auto">
            <a:xfrm>
              <a:off x="26670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6" name="Rectangle 165"/>
            <p:cNvSpPr/>
            <p:nvPr/>
          </p:nvSpPr>
          <p:spPr bwMode="auto">
            <a:xfrm>
              <a:off x="27432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7" name="Rectangle 166"/>
            <p:cNvSpPr/>
            <p:nvPr/>
          </p:nvSpPr>
          <p:spPr bwMode="auto">
            <a:xfrm>
              <a:off x="28194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8" name="Rectangle 167"/>
            <p:cNvSpPr/>
            <p:nvPr/>
          </p:nvSpPr>
          <p:spPr bwMode="auto">
            <a:xfrm>
              <a:off x="2895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9" name="Rectangle 168"/>
            <p:cNvSpPr/>
            <p:nvPr/>
          </p:nvSpPr>
          <p:spPr bwMode="auto">
            <a:xfrm>
              <a:off x="1752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0" name="Rectangle 169"/>
            <p:cNvSpPr/>
            <p:nvPr/>
          </p:nvSpPr>
          <p:spPr bwMode="auto">
            <a:xfrm>
              <a:off x="18288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1" name="Rectangle 170"/>
            <p:cNvSpPr/>
            <p:nvPr/>
          </p:nvSpPr>
          <p:spPr bwMode="auto">
            <a:xfrm>
              <a:off x="19050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2" name="Rectangle 171"/>
            <p:cNvSpPr/>
            <p:nvPr/>
          </p:nvSpPr>
          <p:spPr bwMode="auto">
            <a:xfrm>
              <a:off x="19812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3" name="Rectangle 172"/>
            <p:cNvSpPr/>
            <p:nvPr/>
          </p:nvSpPr>
          <p:spPr bwMode="auto">
            <a:xfrm>
              <a:off x="20574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4" name="Rectangle 173"/>
            <p:cNvSpPr/>
            <p:nvPr/>
          </p:nvSpPr>
          <p:spPr bwMode="auto">
            <a:xfrm>
              <a:off x="2133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5" name="Rectangle 174"/>
            <p:cNvSpPr/>
            <p:nvPr/>
          </p:nvSpPr>
          <p:spPr bwMode="auto">
            <a:xfrm>
              <a:off x="22098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6" name="Rectangle 175"/>
            <p:cNvSpPr/>
            <p:nvPr/>
          </p:nvSpPr>
          <p:spPr bwMode="auto">
            <a:xfrm>
              <a:off x="22860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7" name="Rectangle 176"/>
            <p:cNvSpPr/>
            <p:nvPr/>
          </p:nvSpPr>
          <p:spPr bwMode="auto">
            <a:xfrm>
              <a:off x="23622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8" name="Rectangle 177"/>
            <p:cNvSpPr/>
            <p:nvPr/>
          </p:nvSpPr>
          <p:spPr bwMode="auto">
            <a:xfrm>
              <a:off x="24384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9" name="Rectangle 178"/>
            <p:cNvSpPr/>
            <p:nvPr/>
          </p:nvSpPr>
          <p:spPr bwMode="auto">
            <a:xfrm>
              <a:off x="2514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0" name="Rectangle 179"/>
            <p:cNvSpPr/>
            <p:nvPr/>
          </p:nvSpPr>
          <p:spPr bwMode="auto">
            <a:xfrm>
              <a:off x="25908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1" name="Rectangle 180"/>
            <p:cNvSpPr/>
            <p:nvPr/>
          </p:nvSpPr>
          <p:spPr bwMode="auto">
            <a:xfrm>
              <a:off x="26670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2" name="Rectangle 181"/>
            <p:cNvSpPr/>
            <p:nvPr/>
          </p:nvSpPr>
          <p:spPr bwMode="auto">
            <a:xfrm>
              <a:off x="27432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3" name="Rectangle 182"/>
            <p:cNvSpPr/>
            <p:nvPr/>
          </p:nvSpPr>
          <p:spPr bwMode="auto">
            <a:xfrm>
              <a:off x="28194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4" name="Rectangle 183"/>
            <p:cNvSpPr/>
            <p:nvPr/>
          </p:nvSpPr>
          <p:spPr bwMode="auto">
            <a:xfrm>
              <a:off x="2895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5" name="Rectangle 184"/>
            <p:cNvSpPr/>
            <p:nvPr/>
          </p:nvSpPr>
          <p:spPr bwMode="auto">
            <a:xfrm>
              <a:off x="1752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6" name="Rectangle 185"/>
            <p:cNvSpPr/>
            <p:nvPr/>
          </p:nvSpPr>
          <p:spPr bwMode="auto">
            <a:xfrm>
              <a:off x="18288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7" name="Rectangle 186"/>
            <p:cNvSpPr/>
            <p:nvPr/>
          </p:nvSpPr>
          <p:spPr bwMode="auto">
            <a:xfrm>
              <a:off x="19050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8" name="Rectangle 187"/>
            <p:cNvSpPr/>
            <p:nvPr/>
          </p:nvSpPr>
          <p:spPr bwMode="auto">
            <a:xfrm>
              <a:off x="19812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9" name="Rectangle 188"/>
            <p:cNvSpPr/>
            <p:nvPr/>
          </p:nvSpPr>
          <p:spPr bwMode="auto">
            <a:xfrm>
              <a:off x="20574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0" name="Rectangle 189"/>
            <p:cNvSpPr/>
            <p:nvPr/>
          </p:nvSpPr>
          <p:spPr bwMode="auto">
            <a:xfrm>
              <a:off x="2133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1" name="Rectangle 190"/>
            <p:cNvSpPr/>
            <p:nvPr/>
          </p:nvSpPr>
          <p:spPr bwMode="auto">
            <a:xfrm>
              <a:off x="22098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2" name="Rectangle 191"/>
            <p:cNvSpPr/>
            <p:nvPr/>
          </p:nvSpPr>
          <p:spPr bwMode="auto">
            <a:xfrm>
              <a:off x="22860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3" name="Rectangle 192"/>
            <p:cNvSpPr/>
            <p:nvPr/>
          </p:nvSpPr>
          <p:spPr bwMode="auto">
            <a:xfrm>
              <a:off x="23622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4" name="Rectangle 193"/>
            <p:cNvSpPr/>
            <p:nvPr/>
          </p:nvSpPr>
          <p:spPr bwMode="auto">
            <a:xfrm>
              <a:off x="24384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5" name="Rectangle 194"/>
            <p:cNvSpPr/>
            <p:nvPr/>
          </p:nvSpPr>
          <p:spPr bwMode="auto">
            <a:xfrm>
              <a:off x="2514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6" name="Rectangle 195"/>
            <p:cNvSpPr/>
            <p:nvPr/>
          </p:nvSpPr>
          <p:spPr bwMode="auto">
            <a:xfrm>
              <a:off x="25908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7" name="Rectangle 196"/>
            <p:cNvSpPr/>
            <p:nvPr/>
          </p:nvSpPr>
          <p:spPr bwMode="auto">
            <a:xfrm>
              <a:off x="26670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8" name="Rectangle 197"/>
            <p:cNvSpPr/>
            <p:nvPr/>
          </p:nvSpPr>
          <p:spPr bwMode="auto">
            <a:xfrm>
              <a:off x="27432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9" name="Rectangle 198"/>
            <p:cNvSpPr/>
            <p:nvPr/>
          </p:nvSpPr>
          <p:spPr bwMode="auto">
            <a:xfrm>
              <a:off x="28194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0" name="Rectangle 199"/>
            <p:cNvSpPr/>
            <p:nvPr/>
          </p:nvSpPr>
          <p:spPr bwMode="auto">
            <a:xfrm>
              <a:off x="2895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1" name="Rectangle 200"/>
            <p:cNvSpPr/>
            <p:nvPr/>
          </p:nvSpPr>
          <p:spPr bwMode="auto">
            <a:xfrm>
              <a:off x="1752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2" name="Rectangle 201"/>
            <p:cNvSpPr/>
            <p:nvPr/>
          </p:nvSpPr>
          <p:spPr bwMode="auto">
            <a:xfrm>
              <a:off x="18288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3" name="Rectangle 202"/>
            <p:cNvSpPr/>
            <p:nvPr/>
          </p:nvSpPr>
          <p:spPr bwMode="auto">
            <a:xfrm>
              <a:off x="19050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4" name="Rectangle 203"/>
            <p:cNvSpPr/>
            <p:nvPr/>
          </p:nvSpPr>
          <p:spPr bwMode="auto">
            <a:xfrm>
              <a:off x="19812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5" name="Rectangle 204"/>
            <p:cNvSpPr/>
            <p:nvPr/>
          </p:nvSpPr>
          <p:spPr bwMode="auto">
            <a:xfrm>
              <a:off x="20574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6" name="Rectangle 205"/>
            <p:cNvSpPr/>
            <p:nvPr/>
          </p:nvSpPr>
          <p:spPr bwMode="auto">
            <a:xfrm>
              <a:off x="2133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7" name="Rectangle 206"/>
            <p:cNvSpPr/>
            <p:nvPr/>
          </p:nvSpPr>
          <p:spPr bwMode="auto">
            <a:xfrm>
              <a:off x="22098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8" name="Rectangle 207"/>
            <p:cNvSpPr/>
            <p:nvPr/>
          </p:nvSpPr>
          <p:spPr bwMode="auto">
            <a:xfrm>
              <a:off x="22860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9" name="Rectangle 208"/>
            <p:cNvSpPr/>
            <p:nvPr/>
          </p:nvSpPr>
          <p:spPr bwMode="auto">
            <a:xfrm>
              <a:off x="23622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0" name="Rectangle 209"/>
            <p:cNvSpPr/>
            <p:nvPr/>
          </p:nvSpPr>
          <p:spPr bwMode="auto">
            <a:xfrm>
              <a:off x="24384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1" name="Rectangle 210"/>
            <p:cNvSpPr/>
            <p:nvPr/>
          </p:nvSpPr>
          <p:spPr bwMode="auto">
            <a:xfrm>
              <a:off x="2514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2" name="Rectangle 211"/>
            <p:cNvSpPr/>
            <p:nvPr/>
          </p:nvSpPr>
          <p:spPr bwMode="auto">
            <a:xfrm>
              <a:off x="25908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3" name="Rectangle 212"/>
            <p:cNvSpPr/>
            <p:nvPr/>
          </p:nvSpPr>
          <p:spPr bwMode="auto">
            <a:xfrm>
              <a:off x="26670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4" name="Rectangle 213"/>
            <p:cNvSpPr/>
            <p:nvPr/>
          </p:nvSpPr>
          <p:spPr bwMode="auto">
            <a:xfrm>
              <a:off x="27432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5" name="Rectangle 214"/>
            <p:cNvSpPr/>
            <p:nvPr/>
          </p:nvSpPr>
          <p:spPr bwMode="auto">
            <a:xfrm>
              <a:off x="28194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6" name="Rectangle 215"/>
            <p:cNvSpPr/>
            <p:nvPr/>
          </p:nvSpPr>
          <p:spPr bwMode="auto">
            <a:xfrm>
              <a:off x="2895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7" name="Rectangle 216"/>
            <p:cNvSpPr/>
            <p:nvPr/>
          </p:nvSpPr>
          <p:spPr bwMode="auto">
            <a:xfrm>
              <a:off x="1752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8" name="Rectangle 217"/>
            <p:cNvSpPr/>
            <p:nvPr/>
          </p:nvSpPr>
          <p:spPr bwMode="auto">
            <a:xfrm>
              <a:off x="18288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9" name="Rectangle 218"/>
            <p:cNvSpPr/>
            <p:nvPr/>
          </p:nvSpPr>
          <p:spPr bwMode="auto">
            <a:xfrm>
              <a:off x="19050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0" name="Rectangle 219"/>
            <p:cNvSpPr/>
            <p:nvPr/>
          </p:nvSpPr>
          <p:spPr bwMode="auto">
            <a:xfrm>
              <a:off x="19812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1" name="Rectangle 220"/>
            <p:cNvSpPr/>
            <p:nvPr/>
          </p:nvSpPr>
          <p:spPr bwMode="auto">
            <a:xfrm>
              <a:off x="20574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2" name="Rectangle 221"/>
            <p:cNvSpPr/>
            <p:nvPr/>
          </p:nvSpPr>
          <p:spPr bwMode="auto">
            <a:xfrm>
              <a:off x="2133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3" name="Rectangle 222"/>
            <p:cNvSpPr/>
            <p:nvPr/>
          </p:nvSpPr>
          <p:spPr bwMode="auto">
            <a:xfrm>
              <a:off x="22098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4" name="Rectangle 223"/>
            <p:cNvSpPr/>
            <p:nvPr/>
          </p:nvSpPr>
          <p:spPr bwMode="auto">
            <a:xfrm>
              <a:off x="22860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5" name="Rectangle 224"/>
            <p:cNvSpPr/>
            <p:nvPr/>
          </p:nvSpPr>
          <p:spPr bwMode="auto">
            <a:xfrm>
              <a:off x="23622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6" name="Rectangle 225"/>
            <p:cNvSpPr/>
            <p:nvPr/>
          </p:nvSpPr>
          <p:spPr bwMode="auto">
            <a:xfrm>
              <a:off x="24384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7" name="Rectangle 226"/>
            <p:cNvSpPr/>
            <p:nvPr/>
          </p:nvSpPr>
          <p:spPr bwMode="auto">
            <a:xfrm>
              <a:off x="2514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8" name="Rectangle 227"/>
            <p:cNvSpPr/>
            <p:nvPr/>
          </p:nvSpPr>
          <p:spPr bwMode="auto">
            <a:xfrm>
              <a:off x="25908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9" name="Rectangle 228"/>
            <p:cNvSpPr/>
            <p:nvPr/>
          </p:nvSpPr>
          <p:spPr bwMode="auto">
            <a:xfrm>
              <a:off x="26670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0" name="Rectangle 229"/>
            <p:cNvSpPr/>
            <p:nvPr/>
          </p:nvSpPr>
          <p:spPr bwMode="auto">
            <a:xfrm>
              <a:off x="27432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1" name="Rectangle 230"/>
            <p:cNvSpPr/>
            <p:nvPr/>
          </p:nvSpPr>
          <p:spPr bwMode="auto">
            <a:xfrm>
              <a:off x="28194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2" name="Rectangle 231"/>
            <p:cNvSpPr/>
            <p:nvPr/>
          </p:nvSpPr>
          <p:spPr bwMode="auto">
            <a:xfrm>
              <a:off x="2895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3" name="Rectangle 232"/>
            <p:cNvSpPr/>
            <p:nvPr/>
          </p:nvSpPr>
          <p:spPr bwMode="auto">
            <a:xfrm>
              <a:off x="1752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4" name="Rectangle 233"/>
            <p:cNvSpPr/>
            <p:nvPr/>
          </p:nvSpPr>
          <p:spPr bwMode="auto">
            <a:xfrm>
              <a:off x="18288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5" name="Rectangle 234"/>
            <p:cNvSpPr/>
            <p:nvPr/>
          </p:nvSpPr>
          <p:spPr bwMode="auto">
            <a:xfrm>
              <a:off x="19050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6" name="Rectangle 235"/>
            <p:cNvSpPr/>
            <p:nvPr/>
          </p:nvSpPr>
          <p:spPr bwMode="auto">
            <a:xfrm>
              <a:off x="19812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7" name="Rectangle 236"/>
            <p:cNvSpPr/>
            <p:nvPr/>
          </p:nvSpPr>
          <p:spPr bwMode="auto">
            <a:xfrm>
              <a:off x="20574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8" name="Rectangle 237"/>
            <p:cNvSpPr/>
            <p:nvPr/>
          </p:nvSpPr>
          <p:spPr bwMode="auto">
            <a:xfrm>
              <a:off x="2133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9" name="Rectangle 238"/>
            <p:cNvSpPr/>
            <p:nvPr/>
          </p:nvSpPr>
          <p:spPr bwMode="auto">
            <a:xfrm>
              <a:off x="22098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0" name="Rectangle 239"/>
            <p:cNvSpPr/>
            <p:nvPr/>
          </p:nvSpPr>
          <p:spPr bwMode="auto">
            <a:xfrm>
              <a:off x="22860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1" name="Rectangle 240"/>
            <p:cNvSpPr/>
            <p:nvPr/>
          </p:nvSpPr>
          <p:spPr bwMode="auto">
            <a:xfrm>
              <a:off x="23622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2" name="Rectangle 241"/>
            <p:cNvSpPr/>
            <p:nvPr/>
          </p:nvSpPr>
          <p:spPr bwMode="auto">
            <a:xfrm>
              <a:off x="24384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3" name="Rectangle 242"/>
            <p:cNvSpPr/>
            <p:nvPr/>
          </p:nvSpPr>
          <p:spPr bwMode="auto">
            <a:xfrm>
              <a:off x="2514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4" name="Rectangle 243"/>
            <p:cNvSpPr/>
            <p:nvPr/>
          </p:nvSpPr>
          <p:spPr bwMode="auto">
            <a:xfrm>
              <a:off x="25908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5" name="Rectangle 244"/>
            <p:cNvSpPr/>
            <p:nvPr/>
          </p:nvSpPr>
          <p:spPr bwMode="auto">
            <a:xfrm>
              <a:off x="26670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6" name="Rectangle 245"/>
            <p:cNvSpPr/>
            <p:nvPr/>
          </p:nvSpPr>
          <p:spPr bwMode="auto">
            <a:xfrm>
              <a:off x="27432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7" name="Rectangle 246"/>
            <p:cNvSpPr/>
            <p:nvPr/>
          </p:nvSpPr>
          <p:spPr bwMode="auto">
            <a:xfrm>
              <a:off x="28194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8" name="Rectangle 247"/>
            <p:cNvSpPr/>
            <p:nvPr/>
          </p:nvSpPr>
          <p:spPr bwMode="auto">
            <a:xfrm>
              <a:off x="2895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9" name="Rectangle 248"/>
            <p:cNvSpPr/>
            <p:nvPr/>
          </p:nvSpPr>
          <p:spPr bwMode="auto">
            <a:xfrm>
              <a:off x="1752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0" name="Rectangle 249"/>
            <p:cNvSpPr/>
            <p:nvPr/>
          </p:nvSpPr>
          <p:spPr bwMode="auto">
            <a:xfrm>
              <a:off x="18288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1" name="Rectangle 250"/>
            <p:cNvSpPr/>
            <p:nvPr/>
          </p:nvSpPr>
          <p:spPr bwMode="auto">
            <a:xfrm>
              <a:off x="19050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2" name="Rectangle 251"/>
            <p:cNvSpPr/>
            <p:nvPr/>
          </p:nvSpPr>
          <p:spPr bwMode="auto">
            <a:xfrm>
              <a:off x="19812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3" name="Rectangle 252"/>
            <p:cNvSpPr/>
            <p:nvPr/>
          </p:nvSpPr>
          <p:spPr bwMode="auto">
            <a:xfrm>
              <a:off x="20574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4" name="Rectangle 253"/>
            <p:cNvSpPr/>
            <p:nvPr/>
          </p:nvSpPr>
          <p:spPr bwMode="auto">
            <a:xfrm>
              <a:off x="2133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5" name="Rectangle 254"/>
            <p:cNvSpPr/>
            <p:nvPr/>
          </p:nvSpPr>
          <p:spPr bwMode="auto">
            <a:xfrm>
              <a:off x="22098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6" name="Rectangle 255"/>
            <p:cNvSpPr/>
            <p:nvPr/>
          </p:nvSpPr>
          <p:spPr bwMode="auto">
            <a:xfrm>
              <a:off x="22860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7" name="Rectangle 256"/>
            <p:cNvSpPr/>
            <p:nvPr/>
          </p:nvSpPr>
          <p:spPr bwMode="auto">
            <a:xfrm>
              <a:off x="23622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8" name="Rectangle 257"/>
            <p:cNvSpPr/>
            <p:nvPr/>
          </p:nvSpPr>
          <p:spPr bwMode="auto">
            <a:xfrm>
              <a:off x="24384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9" name="Rectangle 258"/>
            <p:cNvSpPr/>
            <p:nvPr/>
          </p:nvSpPr>
          <p:spPr bwMode="auto">
            <a:xfrm>
              <a:off x="2514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0" name="Rectangle 259"/>
            <p:cNvSpPr/>
            <p:nvPr/>
          </p:nvSpPr>
          <p:spPr bwMode="auto">
            <a:xfrm>
              <a:off x="25908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1" name="Rectangle 260"/>
            <p:cNvSpPr/>
            <p:nvPr/>
          </p:nvSpPr>
          <p:spPr bwMode="auto">
            <a:xfrm>
              <a:off x="26670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2" name="Rectangle 261"/>
            <p:cNvSpPr/>
            <p:nvPr/>
          </p:nvSpPr>
          <p:spPr bwMode="auto">
            <a:xfrm>
              <a:off x="27432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3" name="Rectangle 262"/>
            <p:cNvSpPr/>
            <p:nvPr/>
          </p:nvSpPr>
          <p:spPr bwMode="auto">
            <a:xfrm>
              <a:off x="28194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4" name="Rectangle 263"/>
            <p:cNvSpPr/>
            <p:nvPr/>
          </p:nvSpPr>
          <p:spPr bwMode="auto">
            <a:xfrm>
              <a:off x="2895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5" name="Rectangle 264"/>
            <p:cNvSpPr/>
            <p:nvPr/>
          </p:nvSpPr>
          <p:spPr bwMode="auto">
            <a:xfrm>
              <a:off x="1752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6" name="Rectangle 265"/>
            <p:cNvSpPr/>
            <p:nvPr/>
          </p:nvSpPr>
          <p:spPr bwMode="auto">
            <a:xfrm>
              <a:off x="18288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7" name="Rectangle 266"/>
            <p:cNvSpPr/>
            <p:nvPr/>
          </p:nvSpPr>
          <p:spPr bwMode="auto">
            <a:xfrm>
              <a:off x="19050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8" name="Rectangle 267"/>
            <p:cNvSpPr/>
            <p:nvPr/>
          </p:nvSpPr>
          <p:spPr bwMode="auto">
            <a:xfrm>
              <a:off x="19812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9" name="Rectangle 268"/>
            <p:cNvSpPr/>
            <p:nvPr/>
          </p:nvSpPr>
          <p:spPr bwMode="auto">
            <a:xfrm>
              <a:off x="20574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0" name="Rectangle 269"/>
            <p:cNvSpPr/>
            <p:nvPr/>
          </p:nvSpPr>
          <p:spPr bwMode="auto">
            <a:xfrm>
              <a:off x="2133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1" name="Rectangle 270"/>
            <p:cNvSpPr/>
            <p:nvPr/>
          </p:nvSpPr>
          <p:spPr bwMode="auto">
            <a:xfrm>
              <a:off x="22098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2" name="Rectangle 271"/>
            <p:cNvSpPr/>
            <p:nvPr/>
          </p:nvSpPr>
          <p:spPr bwMode="auto">
            <a:xfrm>
              <a:off x="22860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3" name="Rectangle 272"/>
            <p:cNvSpPr/>
            <p:nvPr/>
          </p:nvSpPr>
          <p:spPr bwMode="auto">
            <a:xfrm>
              <a:off x="23622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4" name="Rectangle 273"/>
            <p:cNvSpPr/>
            <p:nvPr/>
          </p:nvSpPr>
          <p:spPr bwMode="auto">
            <a:xfrm>
              <a:off x="24384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5" name="Rectangle 274"/>
            <p:cNvSpPr/>
            <p:nvPr/>
          </p:nvSpPr>
          <p:spPr bwMode="auto">
            <a:xfrm>
              <a:off x="2514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6" name="Rectangle 275"/>
            <p:cNvSpPr/>
            <p:nvPr/>
          </p:nvSpPr>
          <p:spPr bwMode="auto">
            <a:xfrm>
              <a:off x="25908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7" name="Rectangle 276"/>
            <p:cNvSpPr/>
            <p:nvPr/>
          </p:nvSpPr>
          <p:spPr bwMode="auto">
            <a:xfrm>
              <a:off x="26670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8" name="Rectangle 277"/>
            <p:cNvSpPr/>
            <p:nvPr/>
          </p:nvSpPr>
          <p:spPr bwMode="auto">
            <a:xfrm>
              <a:off x="27432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9" name="Rectangle 278"/>
            <p:cNvSpPr/>
            <p:nvPr/>
          </p:nvSpPr>
          <p:spPr bwMode="auto">
            <a:xfrm>
              <a:off x="28194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0" name="Rectangle 279"/>
            <p:cNvSpPr/>
            <p:nvPr/>
          </p:nvSpPr>
          <p:spPr bwMode="auto">
            <a:xfrm>
              <a:off x="2895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1" name="Rectangle 280"/>
            <p:cNvSpPr/>
            <p:nvPr/>
          </p:nvSpPr>
          <p:spPr bwMode="auto">
            <a:xfrm>
              <a:off x="1752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2" name="Rectangle 281"/>
            <p:cNvSpPr/>
            <p:nvPr/>
          </p:nvSpPr>
          <p:spPr bwMode="auto">
            <a:xfrm>
              <a:off x="18288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3" name="Rectangle 282"/>
            <p:cNvSpPr/>
            <p:nvPr/>
          </p:nvSpPr>
          <p:spPr bwMode="auto">
            <a:xfrm>
              <a:off x="19050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4" name="Rectangle 283"/>
            <p:cNvSpPr/>
            <p:nvPr/>
          </p:nvSpPr>
          <p:spPr bwMode="auto">
            <a:xfrm>
              <a:off x="19812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5" name="Rectangle 284"/>
            <p:cNvSpPr/>
            <p:nvPr/>
          </p:nvSpPr>
          <p:spPr bwMode="auto">
            <a:xfrm>
              <a:off x="20574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6" name="Rectangle 285"/>
            <p:cNvSpPr/>
            <p:nvPr/>
          </p:nvSpPr>
          <p:spPr bwMode="auto">
            <a:xfrm>
              <a:off x="2133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7" name="Rectangle 286"/>
            <p:cNvSpPr/>
            <p:nvPr/>
          </p:nvSpPr>
          <p:spPr bwMode="auto">
            <a:xfrm>
              <a:off x="22098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8" name="Rectangle 287"/>
            <p:cNvSpPr/>
            <p:nvPr/>
          </p:nvSpPr>
          <p:spPr bwMode="auto">
            <a:xfrm>
              <a:off x="22860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9" name="Rectangle 288"/>
            <p:cNvSpPr/>
            <p:nvPr/>
          </p:nvSpPr>
          <p:spPr bwMode="auto">
            <a:xfrm>
              <a:off x="23622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0" name="Rectangle 289"/>
            <p:cNvSpPr/>
            <p:nvPr/>
          </p:nvSpPr>
          <p:spPr bwMode="auto">
            <a:xfrm>
              <a:off x="24384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1" name="Rectangle 290"/>
            <p:cNvSpPr/>
            <p:nvPr/>
          </p:nvSpPr>
          <p:spPr bwMode="auto">
            <a:xfrm>
              <a:off x="2514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2" name="Rectangle 291"/>
            <p:cNvSpPr/>
            <p:nvPr/>
          </p:nvSpPr>
          <p:spPr bwMode="auto">
            <a:xfrm>
              <a:off x="25908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3" name="Rectangle 292"/>
            <p:cNvSpPr/>
            <p:nvPr/>
          </p:nvSpPr>
          <p:spPr bwMode="auto">
            <a:xfrm>
              <a:off x="26670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4" name="Rectangle 293"/>
            <p:cNvSpPr/>
            <p:nvPr/>
          </p:nvSpPr>
          <p:spPr bwMode="auto">
            <a:xfrm>
              <a:off x="27432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5" name="Rectangle 294"/>
            <p:cNvSpPr/>
            <p:nvPr/>
          </p:nvSpPr>
          <p:spPr bwMode="auto">
            <a:xfrm>
              <a:off x="28194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6" name="Rectangle 295"/>
            <p:cNvSpPr/>
            <p:nvPr/>
          </p:nvSpPr>
          <p:spPr bwMode="auto">
            <a:xfrm>
              <a:off x="2895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7" name="Rectangle 296"/>
            <p:cNvSpPr/>
            <p:nvPr/>
          </p:nvSpPr>
          <p:spPr bwMode="auto">
            <a:xfrm>
              <a:off x="1752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8" name="Rectangle 297"/>
            <p:cNvSpPr/>
            <p:nvPr/>
          </p:nvSpPr>
          <p:spPr bwMode="auto">
            <a:xfrm>
              <a:off x="18288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9" name="Rectangle 298"/>
            <p:cNvSpPr/>
            <p:nvPr/>
          </p:nvSpPr>
          <p:spPr bwMode="auto">
            <a:xfrm>
              <a:off x="19050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0" name="Rectangle 299"/>
            <p:cNvSpPr/>
            <p:nvPr/>
          </p:nvSpPr>
          <p:spPr bwMode="auto">
            <a:xfrm>
              <a:off x="19812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1" name="Rectangle 300"/>
            <p:cNvSpPr/>
            <p:nvPr/>
          </p:nvSpPr>
          <p:spPr bwMode="auto">
            <a:xfrm>
              <a:off x="20574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2" name="Rectangle 301"/>
            <p:cNvSpPr/>
            <p:nvPr/>
          </p:nvSpPr>
          <p:spPr bwMode="auto">
            <a:xfrm>
              <a:off x="2133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3" name="Rectangle 302"/>
            <p:cNvSpPr/>
            <p:nvPr/>
          </p:nvSpPr>
          <p:spPr bwMode="auto">
            <a:xfrm>
              <a:off x="22098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4" name="Rectangle 303"/>
            <p:cNvSpPr/>
            <p:nvPr/>
          </p:nvSpPr>
          <p:spPr bwMode="auto">
            <a:xfrm>
              <a:off x="22860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5" name="Rectangle 304"/>
            <p:cNvSpPr/>
            <p:nvPr/>
          </p:nvSpPr>
          <p:spPr bwMode="auto">
            <a:xfrm>
              <a:off x="23622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6" name="Rectangle 305"/>
            <p:cNvSpPr/>
            <p:nvPr/>
          </p:nvSpPr>
          <p:spPr bwMode="auto">
            <a:xfrm>
              <a:off x="24384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7" name="Rectangle 306"/>
            <p:cNvSpPr/>
            <p:nvPr/>
          </p:nvSpPr>
          <p:spPr bwMode="auto">
            <a:xfrm>
              <a:off x="2514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8" name="Rectangle 307"/>
            <p:cNvSpPr/>
            <p:nvPr/>
          </p:nvSpPr>
          <p:spPr bwMode="auto">
            <a:xfrm>
              <a:off x="25908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9" name="Rectangle 308"/>
            <p:cNvSpPr/>
            <p:nvPr/>
          </p:nvSpPr>
          <p:spPr bwMode="auto">
            <a:xfrm>
              <a:off x="26670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0" name="Rectangle 309"/>
            <p:cNvSpPr/>
            <p:nvPr/>
          </p:nvSpPr>
          <p:spPr bwMode="auto">
            <a:xfrm>
              <a:off x="27432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1" name="Rectangle 310"/>
            <p:cNvSpPr/>
            <p:nvPr/>
          </p:nvSpPr>
          <p:spPr bwMode="auto">
            <a:xfrm>
              <a:off x="28194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2" name="Rectangle 311"/>
            <p:cNvSpPr/>
            <p:nvPr/>
          </p:nvSpPr>
          <p:spPr bwMode="auto">
            <a:xfrm>
              <a:off x="2895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3" name="Rectangle 312"/>
            <p:cNvSpPr/>
            <p:nvPr/>
          </p:nvSpPr>
          <p:spPr bwMode="auto">
            <a:xfrm>
              <a:off x="1752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4" name="Rectangle 313"/>
            <p:cNvSpPr/>
            <p:nvPr/>
          </p:nvSpPr>
          <p:spPr bwMode="auto">
            <a:xfrm>
              <a:off x="18288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5" name="Rectangle 314"/>
            <p:cNvSpPr/>
            <p:nvPr/>
          </p:nvSpPr>
          <p:spPr bwMode="auto">
            <a:xfrm>
              <a:off x="19050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6" name="Rectangle 315"/>
            <p:cNvSpPr/>
            <p:nvPr/>
          </p:nvSpPr>
          <p:spPr bwMode="auto">
            <a:xfrm>
              <a:off x="19812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7" name="Rectangle 316"/>
            <p:cNvSpPr/>
            <p:nvPr/>
          </p:nvSpPr>
          <p:spPr bwMode="auto">
            <a:xfrm>
              <a:off x="20574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8" name="Rectangle 317"/>
            <p:cNvSpPr/>
            <p:nvPr/>
          </p:nvSpPr>
          <p:spPr bwMode="auto">
            <a:xfrm>
              <a:off x="2133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9" name="Rectangle 318"/>
            <p:cNvSpPr/>
            <p:nvPr/>
          </p:nvSpPr>
          <p:spPr bwMode="auto">
            <a:xfrm>
              <a:off x="22098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0" name="Rectangle 319"/>
            <p:cNvSpPr/>
            <p:nvPr/>
          </p:nvSpPr>
          <p:spPr bwMode="auto">
            <a:xfrm>
              <a:off x="22860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1" name="Rectangle 320"/>
            <p:cNvSpPr/>
            <p:nvPr/>
          </p:nvSpPr>
          <p:spPr bwMode="auto">
            <a:xfrm>
              <a:off x="23622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2" name="Rectangle 321"/>
            <p:cNvSpPr/>
            <p:nvPr/>
          </p:nvSpPr>
          <p:spPr bwMode="auto">
            <a:xfrm>
              <a:off x="24384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3" name="Rectangle 322"/>
            <p:cNvSpPr/>
            <p:nvPr/>
          </p:nvSpPr>
          <p:spPr bwMode="auto">
            <a:xfrm>
              <a:off x="2514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4" name="Rectangle 323"/>
            <p:cNvSpPr/>
            <p:nvPr/>
          </p:nvSpPr>
          <p:spPr bwMode="auto">
            <a:xfrm>
              <a:off x="25908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5" name="Rectangle 324"/>
            <p:cNvSpPr/>
            <p:nvPr/>
          </p:nvSpPr>
          <p:spPr bwMode="auto">
            <a:xfrm>
              <a:off x="26670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6" name="Rectangle 325"/>
            <p:cNvSpPr/>
            <p:nvPr/>
          </p:nvSpPr>
          <p:spPr bwMode="auto">
            <a:xfrm>
              <a:off x="27432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7" name="Rectangle 326"/>
            <p:cNvSpPr/>
            <p:nvPr/>
          </p:nvSpPr>
          <p:spPr bwMode="auto">
            <a:xfrm>
              <a:off x="28194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8" name="Rectangle 327"/>
            <p:cNvSpPr/>
            <p:nvPr/>
          </p:nvSpPr>
          <p:spPr bwMode="auto">
            <a:xfrm>
              <a:off x="2895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9" name="Rectangle 328"/>
            <p:cNvSpPr/>
            <p:nvPr/>
          </p:nvSpPr>
          <p:spPr bwMode="auto">
            <a:xfrm>
              <a:off x="1752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0" name="Rectangle 329"/>
            <p:cNvSpPr/>
            <p:nvPr/>
          </p:nvSpPr>
          <p:spPr bwMode="auto">
            <a:xfrm>
              <a:off x="18288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1" name="Rectangle 330"/>
            <p:cNvSpPr/>
            <p:nvPr/>
          </p:nvSpPr>
          <p:spPr bwMode="auto">
            <a:xfrm>
              <a:off x="19050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2" name="Rectangle 331"/>
            <p:cNvSpPr/>
            <p:nvPr/>
          </p:nvSpPr>
          <p:spPr bwMode="auto">
            <a:xfrm>
              <a:off x="19812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3" name="Rectangle 332"/>
            <p:cNvSpPr/>
            <p:nvPr/>
          </p:nvSpPr>
          <p:spPr bwMode="auto">
            <a:xfrm>
              <a:off x="20574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4" name="Rectangle 333"/>
            <p:cNvSpPr/>
            <p:nvPr/>
          </p:nvSpPr>
          <p:spPr bwMode="auto">
            <a:xfrm>
              <a:off x="2133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5" name="Rectangle 334"/>
            <p:cNvSpPr/>
            <p:nvPr/>
          </p:nvSpPr>
          <p:spPr bwMode="auto">
            <a:xfrm>
              <a:off x="22098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6" name="Rectangle 335"/>
            <p:cNvSpPr/>
            <p:nvPr/>
          </p:nvSpPr>
          <p:spPr bwMode="auto">
            <a:xfrm>
              <a:off x="22860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7" name="Rectangle 336"/>
            <p:cNvSpPr/>
            <p:nvPr/>
          </p:nvSpPr>
          <p:spPr bwMode="auto">
            <a:xfrm>
              <a:off x="23622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8" name="Rectangle 337"/>
            <p:cNvSpPr/>
            <p:nvPr/>
          </p:nvSpPr>
          <p:spPr bwMode="auto">
            <a:xfrm>
              <a:off x="24384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9" name="Rectangle 338"/>
            <p:cNvSpPr/>
            <p:nvPr/>
          </p:nvSpPr>
          <p:spPr bwMode="auto">
            <a:xfrm>
              <a:off x="2514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0" name="Rectangle 339"/>
            <p:cNvSpPr/>
            <p:nvPr/>
          </p:nvSpPr>
          <p:spPr bwMode="auto">
            <a:xfrm>
              <a:off x="25908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1" name="Rectangle 340"/>
            <p:cNvSpPr/>
            <p:nvPr/>
          </p:nvSpPr>
          <p:spPr bwMode="auto">
            <a:xfrm>
              <a:off x="26670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2" name="Rectangle 341"/>
            <p:cNvSpPr/>
            <p:nvPr/>
          </p:nvSpPr>
          <p:spPr bwMode="auto">
            <a:xfrm>
              <a:off x="27432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3" name="Rectangle 342"/>
            <p:cNvSpPr/>
            <p:nvPr/>
          </p:nvSpPr>
          <p:spPr bwMode="auto">
            <a:xfrm>
              <a:off x="28194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4" name="Rectangle 343"/>
            <p:cNvSpPr/>
            <p:nvPr/>
          </p:nvSpPr>
          <p:spPr bwMode="auto">
            <a:xfrm>
              <a:off x="2895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5" name="Rectangle 344"/>
            <p:cNvSpPr/>
            <p:nvPr/>
          </p:nvSpPr>
          <p:spPr bwMode="auto">
            <a:xfrm>
              <a:off x="1752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6" name="Rectangle 345"/>
            <p:cNvSpPr/>
            <p:nvPr/>
          </p:nvSpPr>
          <p:spPr bwMode="auto">
            <a:xfrm>
              <a:off x="18288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7" name="Rectangle 346"/>
            <p:cNvSpPr/>
            <p:nvPr/>
          </p:nvSpPr>
          <p:spPr bwMode="auto">
            <a:xfrm>
              <a:off x="19050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8" name="Rectangle 347"/>
            <p:cNvSpPr/>
            <p:nvPr/>
          </p:nvSpPr>
          <p:spPr bwMode="auto">
            <a:xfrm>
              <a:off x="19812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9" name="Rectangle 348"/>
            <p:cNvSpPr/>
            <p:nvPr/>
          </p:nvSpPr>
          <p:spPr bwMode="auto">
            <a:xfrm>
              <a:off x="20574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0" name="Rectangle 349"/>
            <p:cNvSpPr/>
            <p:nvPr/>
          </p:nvSpPr>
          <p:spPr bwMode="auto">
            <a:xfrm>
              <a:off x="2133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1" name="Rectangle 350"/>
            <p:cNvSpPr/>
            <p:nvPr/>
          </p:nvSpPr>
          <p:spPr bwMode="auto">
            <a:xfrm>
              <a:off x="22098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2" name="Rectangle 351"/>
            <p:cNvSpPr/>
            <p:nvPr/>
          </p:nvSpPr>
          <p:spPr bwMode="auto">
            <a:xfrm>
              <a:off x="22860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3" name="Rectangle 352"/>
            <p:cNvSpPr/>
            <p:nvPr/>
          </p:nvSpPr>
          <p:spPr bwMode="auto">
            <a:xfrm>
              <a:off x="23622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4" name="Rectangle 353"/>
            <p:cNvSpPr/>
            <p:nvPr/>
          </p:nvSpPr>
          <p:spPr bwMode="auto">
            <a:xfrm>
              <a:off x="24384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5" name="Rectangle 354"/>
            <p:cNvSpPr/>
            <p:nvPr/>
          </p:nvSpPr>
          <p:spPr bwMode="auto">
            <a:xfrm>
              <a:off x="2514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6" name="Rectangle 355"/>
            <p:cNvSpPr/>
            <p:nvPr/>
          </p:nvSpPr>
          <p:spPr bwMode="auto">
            <a:xfrm>
              <a:off x="25908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7" name="Rectangle 356"/>
            <p:cNvSpPr/>
            <p:nvPr/>
          </p:nvSpPr>
          <p:spPr bwMode="auto">
            <a:xfrm>
              <a:off x="26670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8" name="Rectangle 357"/>
            <p:cNvSpPr/>
            <p:nvPr/>
          </p:nvSpPr>
          <p:spPr bwMode="auto">
            <a:xfrm>
              <a:off x="27432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9" name="Rectangle 358"/>
            <p:cNvSpPr/>
            <p:nvPr/>
          </p:nvSpPr>
          <p:spPr bwMode="auto">
            <a:xfrm>
              <a:off x="28194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0" name="Rectangle 359"/>
            <p:cNvSpPr/>
            <p:nvPr/>
          </p:nvSpPr>
          <p:spPr bwMode="auto">
            <a:xfrm>
              <a:off x="2895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1" name="Rectangle 360"/>
            <p:cNvSpPr/>
            <p:nvPr/>
          </p:nvSpPr>
          <p:spPr bwMode="auto">
            <a:xfrm>
              <a:off x="1752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2" name="Rectangle 361"/>
            <p:cNvSpPr/>
            <p:nvPr/>
          </p:nvSpPr>
          <p:spPr bwMode="auto">
            <a:xfrm>
              <a:off x="18288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3" name="Rectangle 362"/>
            <p:cNvSpPr/>
            <p:nvPr/>
          </p:nvSpPr>
          <p:spPr bwMode="auto">
            <a:xfrm>
              <a:off x="19050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4" name="Rectangle 363"/>
            <p:cNvSpPr/>
            <p:nvPr/>
          </p:nvSpPr>
          <p:spPr bwMode="auto">
            <a:xfrm>
              <a:off x="19812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5" name="Rectangle 364"/>
            <p:cNvSpPr/>
            <p:nvPr/>
          </p:nvSpPr>
          <p:spPr bwMode="auto">
            <a:xfrm>
              <a:off x="20574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6" name="Rectangle 365"/>
            <p:cNvSpPr/>
            <p:nvPr/>
          </p:nvSpPr>
          <p:spPr bwMode="auto">
            <a:xfrm>
              <a:off x="2133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7" name="Rectangle 366"/>
            <p:cNvSpPr/>
            <p:nvPr/>
          </p:nvSpPr>
          <p:spPr bwMode="auto">
            <a:xfrm>
              <a:off x="22098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8" name="Rectangle 367"/>
            <p:cNvSpPr/>
            <p:nvPr/>
          </p:nvSpPr>
          <p:spPr bwMode="auto">
            <a:xfrm>
              <a:off x="22860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9" name="Rectangle 368"/>
            <p:cNvSpPr/>
            <p:nvPr/>
          </p:nvSpPr>
          <p:spPr bwMode="auto">
            <a:xfrm>
              <a:off x="23622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0" name="Rectangle 369"/>
            <p:cNvSpPr/>
            <p:nvPr/>
          </p:nvSpPr>
          <p:spPr bwMode="auto">
            <a:xfrm>
              <a:off x="24384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1" name="Rectangle 370"/>
            <p:cNvSpPr/>
            <p:nvPr/>
          </p:nvSpPr>
          <p:spPr bwMode="auto">
            <a:xfrm>
              <a:off x="2514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2" name="Rectangle 371"/>
            <p:cNvSpPr/>
            <p:nvPr/>
          </p:nvSpPr>
          <p:spPr bwMode="auto">
            <a:xfrm>
              <a:off x="25908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3" name="Rectangle 372"/>
            <p:cNvSpPr/>
            <p:nvPr/>
          </p:nvSpPr>
          <p:spPr bwMode="auto">
            <a:xfrm>
              <a:off x="26670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4" name="Rectangle 373"/>
            <p:cNvSpPr/>
            <p:nvPr/>
          </p:nvSpPr>
          <p:spPr bwMode="auto">
            <a:xfrm>
              <a:off x="27432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5" name="Rectangle 374"/>
            <p:cNvSpPr/>
            <p:nvPr/>
          </p:nvSpPr>
          <p:spPr bwMode="auto">
            <a:xfrm>
              <a:off x="28194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6" name="Rectangle 375"/>
            <p:cNvSpPr/>
            <p:nvPr/>
          </p:nvSpPr>
          <p:spPr bwMode="auto">
            <a:xfrm>
              <a:off x="2895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7" name="Rectangle 376"/>
            <p:cNvSpPr/>
            <p:nvPr/>
          </p:nvSpPr>
          <p:spPr bwMode="auto">
            <a:xfrm>
              <a:off x="1752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8" name="Rectangle 377"/>
            <p:cNvSpPr/>
            <p:nvPr/>
          </p:nvSpPr>
          <p:spPr bwMode="auto">
            <a:xfrm>
              <a:off x="18288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9" name="Rectangle 378"/>
            <p:cNvSpPr/>
            <p:nvPr/>
          </p:nvSpPr>
          <p:spPr bwMode="auto">
            <a:xfrm>
              <a:off x="19050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0" name="Rectangle 379"/>
            <p:cNvSpPr/>
            <p:nvPr/>
          </p:nvSpPr>
          <p:spPr bwMode="auto">
            <a:xfrm>
              <a:off x="19812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1" name="Rectangle 380"/>
            <p:cNvSpPr/>
            <p:nvPr/>
          </p:nvSpPr>
          <p:spPr bwMode="auto">
            <a:xfrm>
              <a:off x="20574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2" name="Rectangle 381"/>
            <p:cNvSpPr/>
            <p:nvPr/>
          </p:nvSpPr>
          <p:spPr bwMode="auto">
            <a:xfrm>
              <a:off x="2133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3" name="Rectangle 382"/>
            <p:cNvSpPr/>
            <p:nvPr/>
          </p:nvSpPr>
          <p:spPr bwMode="auto">
            <a:xfrm>
              <a:off x="22098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4" name="Rectangle 383"/>
            <p:cNvSpPr/>
            <p:nvPr/>
          </p:nvSpPr>
          <p:spPr bwMode="auto">
            <a:xfrm>
              <a:off x="22860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5" name="Rectangle 384"/>
            <p:cNvSpPr/>
            <p:nvPr/>
          </p:nvSpPr>
          <p:spPr bwMode="auto">
            <a:xfrm>
              <a:off x="23622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6" name="Rectangle 385"/>
            <p:cNvSpPr/>
            <p:nvPr/>
          </p:nvSpPr>
          <p:spPr bwMode="auto">
            <a:xfrm>
              <a:off x="24384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7" name="Rectangle 386"/>
            <p:cNvSpPr/>
            <p:nvPr/>
          </p:nvSpPr>
          <p:spPr bwMode="auto">
            <a:xfrm>
              <a:off x="2514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8" name="Rectangle 387"/>
            <p:cNvSpPr/>
            <p:nvPr/>
          </p:nvSpPr>
          <p:spPr bwMode="auto">
            <a:xfrm>
              <a:off x="25908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9" name="Rectangle 388"/>
            <p:cNvSpPr/>
            <p:nvPr/>
          </p:nvSpPr>
          <p:spPr bwMode="auto">
            <a:xfrm>
              <a:off x="26670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0" name="Rectangle 389"/>
            <p:cNvSpPr/>
            <p:nvPr/>
          </p:nvSpPr>
          <p:spPr bwMode="auto">
            <a:xfrm>
              <a:off x="27432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1" name="Rectangle 390"/>
            <p:cNvSpPr/>
            <p:nvPr/>
          </p:nvSpPr>
          <p:spPr bwMode="auto">
            <a:xfrm>
              <a:off x="28194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2" name="Rectangle 391"/>
            <p:cNvSpPr/>
            <p:nvPr/>
          </p:nvSpPr>
          <p:spPr bwMode="auto">
            <a:xfrm>
              <a:off x="2895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3" name="Rectangle 392"/>
            <p:cNvSpPr/>
            <p:nvPr/>
          </p:nvSpPr>
          <p:spPr bwMode="auto">
            <a:xfrm>
              <a:off x="1752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4" name="Rectangle 393"/>
            <p:cNvSpPr/>
            <p:nvPr/>
          </p:nvSpPr>
          <p:spPr bwMode="auto">
            <a:xfrm>
              <a:off x="18288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5" name="Rectangle 394"/>
            <p:cNvSpPr/>
            <p:nvPr/>
          </p:nvSpPr>
          <p:spPr bwMode="auto">
            <a:xfrm>
              <a:off x="19050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6" name="Rectangle 395"/>
            <p:cNvSpPr/>
            <p:nvPr/>
          </p:nvSpPr>
          <p:spPr bwMode="auto">
            <a:xfrm>
              <a:off x="19812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7" name="Rectangle 396"/>
            <p:cNvSpPr/>
            <p:nvPr/>
          </p:nvSpPr>
          <p:spPr bwMode="auto">
            <a:xfrm>
              <a:off x="20574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8" name="Rectangle 397"/>
            <p:cNvSpPr/>
            <p:nvPr/>
          </p:nvSpPr>
          <p:spPr bwMode="auto">
            <a:xfrm>
              <a:off x="2133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9" name="Rectangle 398"/>
            <p:cNvSpPr/>
            <p:nvPr/>
          </p:nvSpPr>
          <p:spPr bwMode="auto">
            <a:xfrm>
              <a:off x="22098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0" name="Rectangle 399"/>
            <p:cNvSpPr/>
            <p:nvPr/>
          </p:nvSpPr>
          <p:spPr bwMode="auto">
            <a:xfrm>
              <a:off x="22860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1" name="Rectangle 400"/>
            <p:cNvSpPr/>
            <p:nvPr/>
          </p:nvSpPr>
          <p:spPr bwMode="auto">
            <a:xfrm>
              <a:off x="23622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2" name="Rectangle 401"/>
            <p:cNvSpPr/>
            <p:nvPr/>
          </p:nvSpPr>
          <p:spPr bwMode="auto">
            <a:xfrm>
              <a:off x="24384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3" name="Rectangle 402"/>
            <p:cNvSpPr/>
            <p:nvPr/>
          </p:nvSpPr>
          <p:spPr bwMode="auto">
            <a:xfrm>
              <a:off x="2514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4" name="Rectangle 403"/>
            <p:cNvSpPr/>
            <p:nvPr/>
          </p:nvSpPr>
          <p:spPr bwMode="auto">
            <a:xfrm>
              <a:off x="25908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5" name="Rectangle 404"/>
            <p:cNvSpPr/>
            <p:nvPr/>
          </p:nvSpPr>
          <p:spPr bwMode="auto">
            <a:xfrm>
              <a:off x="26670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6" name="Rectangle 405"/>
            <p:cNvSpPr/>
            <p:nvPr/>
          </p:nvSpPr>
          <p:spPr bwMode="auto">
            <a:xfrm>
              <a:off x="27432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7" name="Rectangle 406"/>
            <p:cNvSpPr/>
            <p:nvPr/>
          </p:nvSpPr>
          <p:spPr bwMode="auto">
            <a:xfrm>
              <a:off x="28194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8" name="Rectangle 407"/>
            <p:cNvSpPr/>
            <p:nvPr/>
          </p:nvSpPr>
          <p:spPr bwMode="auto">
            <a:xfrm>
              <a:off x="2895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9" name="Rectangle 408"/>
            <p:cNvSpPr/>
            <p:nvPr/>
          </p:nvSpPr>
          <p:spPr bwMode="auto">
            <a:xfrm>
              <a:off x="1752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0" name="Rectangle 409"/>
            <p:cNvSpPr/>
            <p:nvPr/>
          </p:nvSpPr>
          <p:spPr bwMode="auto">
            <a:xfrm>
              <a:off x="18288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1" name="Rectangle 410"/>
            <p:cNvSpPr/>
            <p:nvPr/>
          </p:nvSpPr>
          <p:spPr bwMode="auto">
            <a:xfrm>
              <a:off x="19050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2" name="Rectangle 411"/>
            <p:cNvSpPr/>
            <p:nvPr/>
          </p:nvSpPr>
          <p:spPr bwMode="auto">
            <a:xfrm>
              <a:off x="19812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3" name="Rectangle 412"/>
            <p:cNvSpPr/>
            <p:nvPr/>
          </p:nvSpPr>
          <p:spPr bwMode="auto">
            <a:xfrm>
              <a:off x="20574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4" name="Rectangle 413"/>
            <p:cNvSpPr/>
            <p:nvPr/>
          </p:nvSpPr>
          <p:spPr bwMode="auto">
            <a:xfrm>
              <a:off x="2133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5" name="Rectangle 414"/>
            <p:cNvSpPr/>
            <p:nvPr/>
          </p:nvSpPr>
          <p:spPr bwMode="auto">
            <a:xfrm>
              <a:off x="22098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6" name="Rectangle 415"/>
            <p:cNvSpPr/>
            <p:nvPr/>
          </p:nvSpPr>
          <p:spPr bwMode="auto">
            <a:xfrm>
              <a:off x="22860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7" name="Rectangle 416"/>
            <p:cNvSpPr/>
            <p:nvPr/>
          </p:nvSpPr>
          <p:spPr bwMode="auto">
            <a:xfrm>
              <a:off x="23622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8" name="Rectangle 417"/>
            <p:cNvSpPr/>
            <p:nvPr/>
          </p:nvSpPr>
          <p:spPr bwMode="auto">
            <a:xfrm>
              <a:off x="24384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9" name="Rectangle 418"/>
            <p:cNvSpPr/>
            <p:nvPr/>
          </p:nvSpPr>
          <p:spPr bwMode="auto">
            <a:xfrm>
              <a:off x="2514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0" name="Rectangle 419"/>
            <p:cNvSpPr/>
            <p:nvPr/>
          </p:nvSpPr>
          <p:spPr bwMode="auto">
            <a:xfrm>
              <a:off x="25908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1" name="Rectangle 420"/>
            <p:cNvSpPr/>
            <p:nvPr/>
          </p:nvSpPr>
          <p:spPr bwMode="auto">
            <a:xfrm>
              <a:off x="26670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2" name="Rectangle 421"/>
            <p:cNvSpPr/>
            <p:nvPr/>
          </p:nvSpPr>
          <p:spPr bwMode="auto">
            <a:xfrm>
              <a:off x="27432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3" name="Rectangle 422"/>
            <p:cNvSpPr/>
            <p:nvPr/>
          </p:nvSpPr>
          <p:spPr bwMode="auto">
            <a:xfrm>
              <a:off x="28194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4" name="Rectangle 423"/>
            <p:cNvSpPr/>
            <p:nvPr/>
          </p:nvSpPr>
          <p:spPr bwMode="auto">
            <a:xfrm>
              <a:off x="2895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5" name="Rectangle 424"/>
            <p:cNvSpPr/>
            <p:nvPr/>
          </p:nvSpPr>
          <p:spPr bwMode="auto">
            <a:xfrm>
              <a:off x="1752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6" name="Rectangle 425"/>
            <p:cNvSpPr/>
            <p:nvPr/>
          </p:nvSpPr>
          <p:spPr bwMode="auto">
            <a:xfrm>
              <a:off x="18288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7" name="Rectangle 426"/>
            <p:cNvSpPr/>
            <p:nvPr/>
          </p:nvSpPr>
          <p:spPr bwMode="auto">
            <a:xfrm>
              <a:off x="19050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8" name="Rectangle 427"/>
            <p:cNvSpPr/>
            <p:nvPr/>
          </p:nvSpPr>
          <p:spPr bwMode="auto">
            <a:xfrm>
              <a:off x="19812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9" name="Rectangle 428"/>
            <p:cNvSpPr/>
            <p:nvPr/>
          </p:nvSpPr>
          <p:spPr bwMode="auto">
            <a:xfrm>
              <a:off x="20574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0" name="Rectangle 429"/>
            <p:cNvSpPr/>
            <p:nvPr/>
          </p:nvSpPr>
          <p:spPr bwMode="auto">
            <a:xfrm>
              <a:off x="2133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1" name="Rectangle 430"/>
            <p:cNvSpPr/>
            <p:nvPr/>
          </p:nvSpPr>
          <p:spPr bwMode="auto">
            <a:xfrm>
              <a:off x="22098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2" name="Rectangle 431"/>
            <p:cNvSpPr/>
            <p:nvPr/>
          </p:nvSpPr>
          <p:spPr bwMode="auto">
            <a:xfrm>
              <a:off x="22860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3" name="Rectangle 432"/>
            <p:cNvSpPr/>
            <p:nvPr/>
          </p:nvSpPr>
          <p:spPr bwMode="auto">
            <a:xfrm>
              <a:off x="23622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4" name="Rectangle 433"/>
            <p:cNvSpPr/>
            <p:nvPr/>
          </p:nvSpPr>
          <p:spPr bwMode="auto">
            <a:xfrm>
              <a:off x="24384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5" name="Rectangle 434"/>
            <p:cNvSpPr/>
            <p:nvPr/>
          </p:nvSpPr>
          <p:spPr bwMode="auto">
            <a:xfrm>
              <a:off x="2514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6" name="Rectangle 435"/>
            <p:cNvSpPr/>
            <p:nvPr/>
          </p:nvSpPr>
          <p:spPr bwMode="auto">
            <a:xfrm>
              <a:off x="25908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7" name="Rectangle 436"/>
            <p:cNvSpPr/>
            <p:nvPr/>
          </p:nvSpPr>
          <p:spPr bwMode="auto">
            <a:xfrm>
              <a:off x="26670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8" name="Rectangle 437"/>
            <p:cNvSpPr/>
            <p:nvPr/>
          </p:nvSpPr>
          <p:spPr bwMode="auto">
            <a:xfrm>
              <a:off x="27432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9" name="Rectangle 438"/>
            <p:cNvSpPr/>
            <p:nvPr/>
          </p:nvSpPr>
          <p:spPr bwMode="auto">
            <a:xfrm>
              <a:off x="28194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40" name="Rectangle 439"/>
            <p:cNvSpPr/>
            <p:nvPr/>
          </p:nvSpPr>
          <p:spPr bwMode="auto">
            <a:xfrm>
              <a:off x="2895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</p:grpSp>
      <p:sp>
        <p:nvSpPr>
          <p:cNvPr id="451" name="TextBox 450"/>
          <p:cNvSpPr txBox="1"/>
          <p:nvPr/>
        </p:nvSpPr>
        <p:spPr>
          <a:xfrm>
            <a:off x="5181600" y="5181600"/>
            <a:ext cx="27100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any problem?</a:t>
            </a:r>
            <a:endParaRPr lang="en-US" sz="3600" dirty="0">
              <a:solidFill>
                <a:srgbClr val="FF0000"/>
              </a:solidFill>
            </a:endParaRPr>
          </a:p>
        </p:txBody>
      </p:sp>
      <p:cxnSp>
        <p:nvCxnSpPr>
          <p:cNvPr id="452" name="Straight Arrow Connector 451"/>
          <p:cNvCxnSpPr>
            <a:stCxn id="24" idx="0"/>
          </p:cNvCxnSpPr>
          <p:nvPr/>
        </p:nvCxnSpPr>
        <p:spPr bwMode="auto">
          <a:xfrm rot="5400000" flipH="1" flipV="1">
            <a:off x="3181350" y="2571750"/>
            <a:ext cx="228600" cy="16383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sp>
        <p:nvSpPr>
          <p:cNvPr id="455" name="TextBox 454"/>
          <p:cNvSpPr txBox="1"/>
          <p:nvPr/>
        </p:nvSpPr>
        <p:spPr>
          <a:xfrm>
            <a:off x="4114800" y="2590800"/>
            <a:ext cx="4191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For each pixel:</a:t>
            </a:r>
          </a:p>
          <a:p>
            <a:pPr>
              <a:buFont typeface="Arial"/>
              <a:buChar char="•"/>
            </a:pPr>
            <a:r>
              <a:rPr lang="en-US" dirty="0" smtClean="0"/>
              <a:t> set of color features</a:t>
            </a:r>
          </a:p>
          <a:p>
            <a:pPr>
              <a:buFont typeface="Arial"/>
              <a:buChar char="•"/>
            </a:pPr>
            <a:r>
              <a:rPr lang="en-US" dirty="0" smtClean="0"/>
              <a:t> set of texture features (i.e. responses to different filters)</a:t>
            </a:r>
          </a:p>
          <a:p>
            <a:pPr>
              <a:buFont typeface="Arial"/>
              <a:buChar char="•"/>
            </a:pPr>
            <a:r>
              <a:rPr lang="en-US" dirty="0" smtClean="0"/>
              <a:t> …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Features</a:t>
            </a:r>
            <a:endParaRPr lang="en-US" dirty="0"/>
          </a:p>
        </p:txBody>
      </p:sp>
      <p:sp>
        <p:nvSpPr>
          <p:cNvPr id="6" name="Right Arrow 5"/>
          <p:cNvSpPr/>
          <p:nvPr/>
        </p:nvSpPr>
        <p:spPr bwMode="auto">
          <a:xfrm>
            <a:off x="2895600" y="4267200"/>
            <a:ext cx="1066800" cy="6858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10" charset="0"/>
            </a:endParaRPr>
          </a:p>
        </p:txBody>
      </p:sp>
      <p:grpSp>
        <p:nvGrpSpPr>
          <p:cNvPr id="3" name="Group 6"/>
          <p:cNvGrpSpPr/>
          <p:nvPr/>
        </p:nvGrpSpPr>
        <p:grpSpPr>
          <a:xfrm>
            <a:off x="990600" y="3352800"/>
            <a:ext cx="1814513" cy="2286000"/>
            <a:chOff x="1447800" y="3352800"/>
            <a:chExt cx="1814513" cy="2286000"/>
          </a:xfrm>
        </p:grpSpPr>
        <p:pic>
          <p:nvPicPr>
            <p:cNvPr id="8" name="Picture 5" descr="C:\images\homer\surprised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447800" y="3352800"/>
              <a:ext cx="1814513" cy="2286000"/>
            </a:xfrm>
            <a:prstGeom prst="rect">
              <a:avLst/>
            </a:prstGeom>
            <a:noFill/>
          </p:spPr>
        </p:pic>
        <p:sp>
          <p:nvSpPr>
            <p:cNvPr id="9" name="Rectangle 8"/>
            <p:cNvSpPr/>
            <p:nvPr/>
          </p:nvSpPr>
          <p:spPr bwMode="auto">
            <a:xfrm>
              <a:off x="1752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18288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19050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19812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20574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2133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22098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22860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" name="Rectangle 16"/>
            <p:cNvSpPr/>
            <p:nvPr/>
          </p:nvSpPr>
          <p:spPr bwMode="auto">
            <a:xfrm>
              <a:off x="23622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24384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2514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25908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" name="Rectangle 20"/>
            <p:cNvSpPr/>
            <p:nvPr/>
          </p:nvSpPr>
          <p:spPr bwMode="auto">
            <a:xfrm>
              <a:off x="26670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27432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28194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2895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1752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18288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19050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19812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" name="Rectangle 28"/>
            <p:cNvSpPr/>
            <p:nvPr/>
          </p:nvSpPr>
          <p:spPr bwMode="auto">
            <a:xfrm>
              <a:off x="20574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2133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" name="Rectangle 30"/>
            <p:cNvSpPr/>
            <p:nvPr/>
          </p:nvSpPr>
          <p:spPr bwMode="auto">
            <a:xfrm>
              <a:off x="22098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22860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" name="Rectangle 32"/>
            <p:cNvSpPr/>
            <p:nvPr/>
          </p:nvSpPr>
          <p:spPr bwMode="auto">
            <a:xfrm>
              <a:off x="23622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" name="Rectangle 33"/>
            <p:cNvSpPr/>
            <p:nvPr/>
          </p:nvSpPr>
          <p:spPr bwMode="auto">
            <a:xfrm>
              <a:off x="24384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" name="Rectangle 34"/>
            <p:cNvSpPr/>
            <p:nvPr/>
          </p:nvSpPr>
          <p:spPr bwMode="auto">
            <a:xfrm>
              <a:off x="2514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" name="Rectangle 35"/>
            <p:cNvSpPr/>
            <p:nvPr/>
          </p:nvSpPr>
          <p:spPr bwMode="auto">
            <a:xfrm>
              <a:off x="25908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" name="Rectangle 36"/>
            <p:cNvSpPr/>
            <p:nvPr/>
          </p:nvSpPr>
          <p:spPr bwMode="auto">
            <a:xfrm>
              <a:off x="26670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" name="Rectangle 37"/>
            <p:cNvSpPr/>
            <p:nvPr/>
          </p:nvSpPr>
          <p:spPr bwMode="auto">
            <a:xfrm>
              <a:off x="27432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28194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" name="Rectangle 39"/>
            <p:cNvSpPr/>
            <p:nvPr/>
          </p:nvSpPr>
          <p:spPr bwMode="auto">
            <a:xfrm>
              <a:off x="2895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1752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18288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19050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4" name="Rectangle 43"/>
            <p:cNvSpPr/>
            <p:nvPr/>
          </p:nvSpPr>
          <p:spPr bwMode="auto">
            <a:xfrm>
              <a:off x="19812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5" name="Rectangle 44"/>
            <p:cNvSpPr/>
            <p:nvPr/>
          </p:nvSpPr>
          <p:spPr bwMode="auto">
            <a:xfrm>
              <a:off x="20574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2133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7" name="Rectangle 46"/>
            <p:cNvSpPr/>
            <p:nvPr/>
          </p:nvSpPr>
          <p:spPr bwMode="auto">
            <a:xfrm>
              <a:off x="22098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8" name="Rectangle 47"/>
            <p:cNvSpPr/>
            <p:nvPr/>
          </p:nvSpPr>
          <p:spPr bwMode="auto">
            <a:xfrm>
              <a:off x="22860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9" name="Rectangle 48"/>
            <p:cNvSpPr/>
            <p:nvPr/>
          </p:nvSpPr>
          <p:spPr bwMode="auto">
            <a:xfrm>
              <a:off x="23622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24384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1" name="Rectangle 50"/>
            <p:cNvSpPr/>
            <p:nvPr/>
          </p:nvSpPr>
          <p:spPr bwMode="auto">
            <a:xfrm>
              <a:off x="2514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25908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3" name="Rectangle 52"/>
            <p:cNvSpPr/>
            <p:nvPr/>
          </p:nvSpPr>
          <p:spPr bwMode="auto">
            <a:xfrm>
              <a:off x="26670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27432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5" name="Rectangle 54"/>
            <p:cNvSpPr/>
            <p:nvPr/>
          </p:nvSpPr>
          <p:spPr bwMode="auto">
            <a:xfrm>
              <a:off x="28194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6" name="Rectangle 55"/>
            <p:cNvSpPr/>
            <p:nvPr/>
          </p:nvSpPr>
          <p:spPr bwMode="auto">
            <a:xfrm>
              <a:off x="2895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7" name="Rectangle 56"/>
            <p:cNvSpPr/>
            <p:nvPr/>
          </p:nvSpPr>
          <p:spPr bwMode="auto">
            <a:xfrm>
              <a:off x="1752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8" name="Rectangle 57"/>
            <p:cNvSpPr/>
            <p:nvPr/>
          </p:nvSpPr>
          <p:spPr bwMode="auto">
            <a:xfrm>
              <a:off x="18288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9" name="Rectangle 58"/>
            <p:cNvSpPr/>
            <p:nvPr/>
          </p:nvSpPr>
          <p:spPr bwMode="auto">
            <a:xfrm>
              <a:off x="19050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0" name="Rectangle 59"/>
            <p:cNvSpPr/>
            <p:nvPr/>
          </p:nvSpPr>
          <p:spPr bwMode="auto">
            <a:xfrm>
              <a:off x="19812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1" name="Rectangle 60"/>
            <p:cNvSpPr/>
            <p:nvPr/>
          </p:nvSpPr>
          <p:spPr bwMode="auto">
            <a:xfrm>
              <a:off x="20574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2133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3" name="Rectangle 62"/>
            <p:cNvSpPr/>
            <p:nvPr/>
          </p:nvSpPr>
          <p:spPr bwMode="auto">
            <a:xfrm>
              <a:off x="22098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4" name="Rectangle 63"/>
            <p:cNvSpPr/>
            <p:nvPr/>
          </p:nvSpPr>
          <p:spPr bwMode="auto">
            <a:xfrm>
              <a:off x="22860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23622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6" name="Rectangle 65"/>
            <p:cNvSpPr/>
            <p:nvPr/>
          </p:nvSpPr>
          <p:spPr bwMode="auto">
            <a:xfrm>
              <a:off x="24384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7" name="Rectangle 66"/>
            <p:cNvSpPr/>
            <p:nvPr/>
          </p:nvSpPr>
          <p:spPr bwMode="auto">
            <a:xfrm>
              <a:off x="2514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8" name="Rectangle 67"/>
            <p:cNvSpPr/>
            <p:nvPr/>
          </p:nvSpPr>
          <p:spPr bwMode="auto">
            <a:xfrm>
              <a:off x="25908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9" name="Rectangle 68"/>
            <p:cNvSpPr/>
            <p:nvPr/>
          </p:nvSpPr>
          <p:spPr bwMode="auto">
            <a:xfrm>
              <a:off x="26670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0" name="Rectangle 69"/>
            <p:cNvSpPr/>
            <p:nvPr/>
          </p:nvSpPr>
          <p:spPr bwMode="auto">
            <a:xfrm>
              <a:off x="27432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1" name="Rectangle 70"/>
            <p:cNvSpPr/>
            <p:nvPr/>
          </p:nvSpPr>
          <p:spPr bwMode="auto">
            <a:xfrm>
              <a:off x="28194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2" name="Rectangle 71"/>
            <p:cNvSpPr/>
            <p:nvPr/>
          </p:nvSpPr>
          <p:spPr bwMode="auto">
            <a:xfrm>
              <a:off x="2895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3" name="Rectangle 72"/>
            <p:cNvSpPr/>
            <p:nvPr/>
          </p:nvSpPr>
          <p:spPr bwMode="auto">
            <a:xfrm>
              <a:off x="1752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4" name="Rectangle 73"/>
            <p:cNvSpPr/>
            <p:nvPr/>
          </p:nvSpPr>
          <p:spPr bwMode="auto">
            <a:xfrm>
              <a:off x="18288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5" name="Rectangle 74"/>
            <p:cNvSpPr/>
            <p:nvPr/>
          </p:nvSpPr>
          <p:spPr bwMode="auto">
            <a:xfrm>
              <a:off x="19050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6" name="Rectangle 75"/>
            <p:cNvSpPr/>
            <p:nvPr/>
          </p:nvSpPr>
          <p:spPr bwMode="auto">
            <a:xfrm>
              <a:off x="19812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7" name="Rectangle 76"/>
            <p:cNvSpPr/>
            <p:nvPr/>
          </p:nvSpPr>
          <p:spPr bwMode="auto">
            <a:xfrm>
              <a:off x="20574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8" name="Rectangle 77"/>
            <p:cNvSpPr/>
            <p:nvPr/>
          </p:nvSpPr>
          <p:spPr bwMode="auto">
            <a:xfrm>
              <a:off x="2133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9" name="Rectangle 78"/>
            <p:cNvSpPr/>
            <p:nvPr/>
          </p:nvSpPr>
          <p:spPr bwMode="auto">
            <a:xfrm>
              <a:off x="22098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0" name="Rectangle 79"/>
            <p:cNvSpPr/>
            <p:nvPr/>
          </p:nvSpPr>
          <p:spPr bwMode="auto">
            <a:xfrm>
              <a:off x="22860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1" name="Rectangle 80"/>
            <p:cNvSpPr/>
            <p:nvPr/>
          </p:nvSpPr>
          <p:spPr bwMode="auto">
            <a:xfrm>
              <a:off x="23622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2" name="Rectangle 81"/>
            <p:cNvSpPr/>
            <p:nvPr/>
          </p:nvSpPr>
          <p:spPr bwMode="auto">
            <a:xfrm>
              <a:off x="24384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3" name="Rectangle 82"/>
            <p:cNvSpPr/>
            <p:nvPr/>
          </p:nvSpPr>
          <p:spPr bwMode="auto">
            <a:xfrm>
              <a:off x="2514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4" name="Rectangle 83"/>
            <p:cNvSpPr/>
            <p:nvPr/>
          </p:nvSpPr>
          <p:spPr bwMode="auto">
            <a:xfrm>
              <a:off x="25908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5" name="Rectangle 84"/>
            <p:cNvSpPr/>
            <p:nvPr/>
          </p:nvSpPr>
          <p:spPr bwMode="auto">
            <a:xfrm>
              <a:off x="26670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6" name="Rectangle 85"/>
            <p:cNvSpPr/>
            <p:nvPr/>
          </p:nvSpPr>
          <p:spPr bwMode="auto">
            <a:xfrm>
              <a:off x="27432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7" name="Rectangle 86"/>
            <p:cNvSpPr/>
            <p:nvPr/>
          </p:nvSpPr>
          <p:spPr bwMode="auto">
            <a:xfrm>
              <a:off x="28194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8" name="Rectangle 87"/>
            <p:cNvSpPr/>
            <p:nvPr/>
          </p:nvSpPr>
          <p:spPr bwMode="auto">
            <a:xfrm>
              <a:off x="2895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9" name="Rectangle 88"/>
            <p:cNvSpPr/>
            <p:nvPr/>
          </p:nvSpPr>
          <p:spPr bwMode="auto">
            <a:xfrm>
              <a:off x="1752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0" name="Rectangle 89"/>
            <p:cNvSpPr/>
            <p:nvPr/>
          </p:nvSpPr>
          <p:spPr bwMode="auto">
            <a:xfrm>
              <a:off x="18288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1" name="Rectangle 90"/>
            <p:cNvSpPr/>
            <p:nvPr/>
          </p:nvSpPr>
          <p:spPr bwMode="auto">
            <a:xfrm>
              <a:off x="19050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2" name="Rectangle 91"/>
            <p:cNvSpPr/>
            <p:nvPr/>
          </p:nvSpPr>
          <p:spPr bwMode="auto">
            <a:xfrm>
              <a:off x="19812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3" name="Rectangle 92"/>
            <p:cNvSpPr/>
            <p:nvPr/>
          </p:nvSpPr>
          <p:spPr bwMode="auto">
            <a:xfrm>
              <a:off x="20574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4" name="Rectangle 93"/>
            <p:cNvSpPr/>
            <p:nvPr/>
          </p:nvSpPr>
          <p:spPr bwMode="auto">
            <a:xfrm>
              <a:off x="2133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5" name="Rectangle 94"/>
            <p:cNvSpPr/>
            <p:nvPr/>
          </p:nvSpPr>
          <p:spPr bwMode="auto">
            <a:xfrm>
              <a:off x="22098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6" name="Rectangle 95"/>
            <p:cNvSpPr/>
            <p:nvPr/>
          </p:nvSpPr>
          <p:spPr bwMode="auto">
            <a:xfrm>
              <a:off x="22860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7" name="Rectangle 96"/>
            <p:cNvSpPr/>
            <p:nvPr/>
          </p:nvSpPr>
          <p:spPr bwMode="auto">
            <a:xfrm>
              <a:off x="23622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8" name="Rectangle 97"/>
            <p:cNvSpPr/>
            <p:nvPr/>
          </p:nvSpPr>
          <p:spPr bwMode="auto">
            <a:xfrm>
              <a:off x="24384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9" name="Rectangle 98"/>
            <p:cNvSpPr/>
            <p:nvPr/>
          </p:nvSpPr>
          <p:spPr bwMode="auto">
            <a:xfrm>
              <a:off x="2514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0" name="Rectangle 99"/>
            <p:cNvSpPr/>
            <p:nvPr/>
          </p:nvSpPr>
          <p:spPr bwMode="auto">
            <a:xfrm>
              <a:off x="25908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1" name="Rectangle 100"/>
            <p:cNvSpPr/>
            <p:nvPr/>
          </p:nvSpPr>
          <p:spPr bwMode="auto">
            <a:xfrm>
              <a:off x="26670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2" name="Rectangle 101"/>
            <p:cNvSpPr/>
            <p:nvPr/>
          </p:nvSpPr>
          <p:spPr bwMode="auto">
            <a:xfrm>
              <a:off x="27432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3" name="Rectangle 102"/>
            <p:cNvSpPr/>
            <p:nvPr/>
          </p:nvSpPr>
          <p:spPr bwMode="auto">
            <a:xfrm>
              <a:off x="28194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4" name="Rectangle 103"/>
            <p:cNvSpPr/>
            <p:nvPr/>
          </p:nvSpPr>
          <p:spPr bwMode="auto">
            <a:xfrm>
              <a:off x="2895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5" name="Rectangle 104"/>
            <p:cNvSpPr/>
            <p:nvPr/>
          </p:nvSpPr>
          <p:spPr bwMode="auto">
            <a:xfrm>
              <a:off x="1752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6" name="Rectangle 105"/>
            <p:cNvSpPr/>
            <p:nvPr/>
          </p:nvSpPr>
          <p:spPr bwMode="auto">
            <a:xfrm>
              <a:off x="18288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7" name="Rectangle 106"/>
            <p:cNvSpPr/>
            <p:nvPr/>
          </p:nvSpPr>
          <p:spPr bwMode="auto">
            <a:xfrm>
              <a:off x="19050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8" name="Rectangle 107"/>
            <p:cNvSpPr/>
            <p:nvPr/>
          </p:nvSpPr>
          <p:spPr bwMode="auto">
            <a:xfrm>
              <a:off x="19812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9" name="Rectangle 108"/>
            <p:cNvSpPr/>
            <p:nvPr/>
          </p:nvSpPr>
          <p:spPr bwMode="auto">
            <a:xfrm>
              <a:off x="20574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0" name="Rectangle 109"/>
            <p:cNvSpPr/>
            <p:nvPr/>
          </p:nvSpPr>
          <p:spPr bwMode="auto">
            <a:xfrm>
              <a:off x="2133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1" name="Rectangle 110"/>
            <p:cNvSpPr/>
            <p:nvPr/>
          </p:nvSpPr>
          <p:spPr bwMode="auto">
            <a:xfrm>
              <a:off x="22098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2" name="Rectangle 111"/>
            <p:cNvSpPr/>
            <p:nvPr/>
          </p:nvSpPr>
          <p:spPr bwMode="auto">
            <a:xfrm>
              <a:off x="22860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3" name="Rectangle 112"/>
            <p:cNvSpPr/>
            <p:nvPr/>
          </p:nvSpPr>
          <p:spPr bwMode="auto">
            <a:xfrm>
              <a:off x="23622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4" name="Rectangle 113"/>
            <p:cNvSpPr/>
            <p:nvPr/>
          </p:nvSpPr>
          <p:spPr bwMode="auto">
            <a:xfrm>
              <a:off x="24384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5" name="Rectangle 114"/>
            <p:cNvSpPr/>
            <p:nvPr/>
          </p:nvSpPr>
          <p:spPr bwMode="auto">
            <a:xfrm>
              <a:off x="2514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6" name="Rectangle 115"/>
            <p:cNvSpPr/>
            <p:nvPr/>
          </p:nvSpPr>
          <p:spPr bwMode="auto">
            <a:xfrm>
              <a:off x="25908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7" name="Rectangle 116"/>
            <p:cNvSpPr/>
            <p:nvPr/>
          </p:nvSpPr>
          <p:spPr bwMode="auto">
            <a:xfrm>
              <a:off x="26670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8" name="Rectangle 117"/>
            <p:cNvSpPr/>
            <p:nvPr/>
          </p:nvSpPr>
          <p:spPr bwMode="auto">
            <a:xfrm>
              <a:off x="27432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9" name="Rectangle 118"/>
            <p:cNvSpPr/>
            <p:nvPr/>
          </p:nvSpPr>
          <p:spPr bwMode="auto">
            <a:xfrm>
              <a:off x="28194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0" name="Rectangle 119"/>
            <p:cNvSpPr/>
            <p:nvPr/>
          </p:nvSpPr>
          <p:spPr bwMode="auto">
            <a:xfrm>
              <a:off x="2895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1" name="Rectangle 120"/>
            <p:cNvSpPr/>
            <p:nvPr/>
          </p:nvSpPr>
          <p:spPr bwMode="auto">
            <a:xfrm>
              <a:off x="1752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2" name="Rectangle 121"/>
            <p:cNvSpPr/>
            <p:nvPr/>
          </p:nvSpPr>
          <p:spPr bwMode="auto">
            <a:xfrm>
              <a:off x="18288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3" name="Rectangle 122"/>
            <p:cNvSpPr/>
            <p:nvPr/>
          </p:nvSpPr>
          <p:spPr bwMode="auto">
            <a:xfrm>
              <a:off x="19050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4" name="Rectangle 123"/>
            <p:cNvSpPr/>
            <p:nvPr/>
          </p:nvSpPr>
          <p:spPr bwMode="auto">
            <a:xfrm>
              <a:off x="19812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20574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6" name="Rectangle 125"/>
            <p:cNvSpPr/>
            <p:nvPr/>
          </p:nvSpPr>
          <p:spPr bwMode="auto">
            <a:xfrm>
              <a:off x="2133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7" name="Rectangle 126"/>
            <p:cNvSpPr/>
            <p:nvPr/>
          </p:nvSpPr>
          <p:spPr bwMode="auto">
            <a:xfrm>
              <a:off x="22098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8" name="Rectangle 127"/>
            <p:cNvSpPr/>
            <p:nvPr/>
          </p:nvSpPr>
          <p:spPr bwMode="auto">
            <a:xfrm>
              <a:off x="22860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9" name="Rectangle 128"/>
            <p:cNvSpPr/>
            <p:nvPr/>
          </p:nvSpPr>
          <p:spPr bwMode="auto">
            <a:xfrm>
              <a:off x="23622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0" name="Rectangle 129"/>
            <p:cNvSpPr/>
            <p:nvPr/>
          </p:nvSpPr>
          <p:spPr bwMode="auto">
            <a:xfrm>
              <a:off x="24384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1" name="Rectangle 130"/>
            <p:cNvSpPr/>
            <p:nvPr/>
          </p:nvSpPr>
          <p:spPr bwMode="auto">
            <a:xfrm>
              <a:off x="2514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2" name="Rectangle 131"/>
            <p:cNvSpPr/>
            <p:nvPr/>
          </p:nvSpPr>
          <p:spPr bwMode="auto">
            <a:xfrm>
              <a:off x="25908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3" name="Rectangle 132"/>
            <p:cNvSpPr/>
            <p:nvPr/>
          </p:nvSpPr>
          <p:spPr bwMode="auto">
            <a:xfrm>
              <a:off x="26670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4" name="Rectangle 133"/>
            <p:cNvSpPr/>
            <p:nvPr/>
          </p:nvSpPr>
          <p:spPr bwMode="auto">
            <a:xfrm>
              <a:off x="27432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5" name="Rectangle 134"/>
            <p:cNvSpPr/>
            <p:nvPr/>
          </p:nvSpPr>
          <p:spPr bwMode="auto">
            <a:xfrm>
              <a:off x="28194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6" name="Rectangle 135"/>
            <p:cNvSpPr/>
            <p:nvPr/>
          </p:nvSpPr>
          <p:spPr bwMode="auto">
            <a:xfrm>
              <a:off x="2895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7" name="Rectangle 136"/>
            <p:cNvSpPr/>
            <p:nvPr/>
          </p:nvSpPr>
          <p:spPr bwMode="auto">
            <a:xfrm>
              <a:off x="1752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8" name="Rectangle 137"/>
            <p:cNvSpPr/>
            <p:nvPr/>
          </p:nvSpPr>
          <p:spPr bwMode="auto">
            <a:xfrm>
              <a:off x="18288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9" name="Rectangle 138"/>
            <p:cNvSpPr/>
            <p:nvPr/>
          </p:nvSpPr>
          <p:spPr bwMode="auto">
            <a:xfrm>
              <a:off x="19050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0" name="Rectangle 139"/>
            <p:cNvSpPr/>
            <p:nvPr/>
          </p:nvSpPr>
          <p:spPr bwMode="auto">
            <a:xfrm>
              <a:off x="19812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1" name="Rectangle 140"/>
            <p:cNvSpPr/>
            <p:nvPr/>
          </p:nvSpPr>
          <p:spPr bwMode="auto">
            <a:xfrm>
              <a:off x="20574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2" name="Rectangle 141"/>
            <p:cNvSpPr/>
            <p:nvPr/>
          </p:nvSpPr>
          <p:spPr bwMode="auto">
            <a:xfrm>
              <a:off x="2133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3" name="Rectangle 142"/>
            <p:cNvSpPr/>
            <p:nvPr/>
          </p:nvSpPr>
          <p:spPr bwMode="auto">
            <a:xfrm>
              <a:off x="22098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4" name="Rectangle 143"/>
            <p:cNvSpPr/>
            <p:nvPr/>
          </p:nvSpPr>
          <p:spPr bwMode="auto">
            <a:xfrm>
              <a:off x="22860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5" name="Rectangle 144"/>
            <p:cNvSpPr/>
            <p:nvPr/>
          </p:nvSpPr>
          <p:spPr bwMode="auto">
            <a:xfrm>
              <a:off x="23622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6" name="Rectangle 145"/>
            <p:cNvSpPr/>
            <p:nvPr/>
          </p:nvSpPr>
          <p:spPr bwMode="auto">
            <a:xfrm>
              <a:off x="24384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7" name="Rectangle 146"/>
            <p:cNvSpPr/>
            <p:nvPr/>
          </p:nvSpPr>
          <p:spPr bwMode="auto">
            <a:xfrm>
              <a:off x="2514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8" name="Rectangle 147"/>
            <p:cNvSpPr/>
            <p:nvPr/>
          </p:nvSpPr>
          <p:spPr bwMode="auto">
            <a:xfrm>
              <a:off x="25908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9" name="Rectangle 148"/>
            <p:cNvSpPr/>
            <p:nvPr/>
          </p:nvSpPr>
          <p:spPr bwMode="auto">
            <a:xfrm>
              <a:off x="26670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0" name="Rectangle 149"/>
            <p:cNvSpPr/>
            <p:nvPr/>
          </p:nvSpPr>
          <p:spPr bwMode="auto">
            <a:xfrm>
              <a:off x="27432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1" name="Rectangle 150"/>
            <p:cNvSpPr/>
            <p:nvPr/>
          </p:nvSpPr>
          <p:spPr bwMode="auto">
            <a:xfrm>
              <a:off x="28194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2" name="Rectangle 151"/>
            <p:cNvSpPr/>
            <p:nvPr/>
          </p:nvSpPr>
          <p:spPr bwMode="auto">
            <a:xfrm>
              <a:off x="2895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3" name="Rectangle 152"/>
            <p:cNvSpPr/>
            <p:nvPr/>
          </p:nvSpPr>
          <p:spPr bwMode="auto">
            <a:xfrm>
              <a:off x="1752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4" name="Rectangle 153"/>
            <p:cNvSpPr/>
            <p:nvPr/>
          </p:nvSpPr>
          <p:spPr bwMode="auto">
            <a:xfrm>
              <a:off x="18288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5" name="Rectangle 154"/>
            <p:cNvSpPr/>
            <p:nvPr/>
          </p:nvSpPr>
          <p:spPr bwMode="auto">
            <a:xfrm>
              <a:off x="19050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6" name="Rectangle 155"/>
            <p:cNvSpPr/>
            <p:nvPr/>
          </p:nvSpPr>
          <p:spPr bwMode="auto">
            <a:xfrm>
              <a:off x="19812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7" name="Rectangle 156"/>
            <p:cNvSpPr/>
            <p:nvPr/>
          </p:nvSpPr>
          <p:spPr bwMode="auto">
            <a:xfrm>
              <a:off x="20574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8" name="Rectangle 157"/>
            <p:cNvSpPr/>
            <p:nvPr/>
          </p:nvSpPr>
          <p:spPr bwMode="auto">
            <a:xfrm>
              <a:off x="2133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9" name="Rectangle 158"/>
            <p:cNvSpPr/>
            <p:nvPr/>
          </p:nvSpPr>
          <p:spPr bwMode="auto">
            <a:xfrm>
              <a:off x="22098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0" name="Rectangle 159"/>
            <p:cNvSpPr/>
            <p:nvPr/>
          </p:nvSpPr>
          <p:spPr bwMode="auto">
            <a:xfrm>
              <a:off x="22860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1" name="Rectangle 160"/>
            <p:cNvSpPr/>
            <p:nvPr/>
          </p:nvSpPr>
          <p:spPr bwMode="auto">
            <a:xfrm>
              <a:off x="23622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2" name="Rectangle 161"/>
            <p:cNvSpPr/>
            <p:nvPr/>
          </p:nvSpPr>
          <p:spPr bwMode="auto">
            <a:xfrm>
              <a:off x="24384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3" name="Rectangle 162"/>
            <p:cNvSpPr/>
            <p:nvPr/>
          </p:nvSpPr>
          <p:spPr bwMode="auto">
            <a:xfrm>
              <a:off x="2514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4" name="Rectangle 163"/>
            <p:cNvSpPr/>
            <p:nvPr/>
          </p:nvSpPr>
          <p:spPr bwMode="auto">
            <a:xfrm>
              <a:off x="25908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5" name="Rectangle 164"/>
            <p:cNvSpPr/>
            <p:nvPr/>
          </p:nvSpPr>
          <p:spPr bwMode="auto">
            <a:xfrm>
              <a:off x="26670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6" name="Rectangle 165"/>
            <p:cNvSpPr/>
            <p:nvPr/>
          </p:nvSpPr>
          <p:spPr bwMode="auto">
            <a:xfrm>
              <a:off x="27432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7" name="Rectangle 166"/>
            <p:cNvSpPr/>
            <p:nvPr/>
          </p:nvSpPr>
          <p:spPr bwMode="auto">
            <a:xfrm>
              <a:off x="28194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8" name="Rectangle 167"/>
            <p:cNvSpPr/>
            <p:nvPr/>
          </p:nvSpPr>
          <p:spPr bwMode="auto">
            <a:xfrm>
              <a:off x="2895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9" name="Rectangle 168"/>
            <p:cNvSpPr/>
            <p:nvPr/>
          </p:nvSpPr>
          <p:spPr bwMode="auto">
            <a:xfrm>
              <a:off x="1752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0" name="Rectangle 169"/>
            <p:cNvSpPr/>
            <p:nvPr/>
          </p:nvSpPr>
          <p:spPr bwMode="auto">
            <a:xfrm>
              <a:off x="18288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1" name="Rectangle 170"/>
            <p:cNvSpPr/>
            <p:nvPr/>
          </p:nvSpPr>
          <p:spPr bwMode="auto">
            <a:xfrm>
              <a:off x="19050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2" name="Rectangle 171"/>
            <p:cNvSpPr/>
            <p:nvPr/>
          </p:nvSpPr>
          <p:spPr bwMode="auto">
            <a:xfrm>
              <a:off x="19812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3" name="Rectangle 172"/>
            <p:cNvSpPr/>
            <p:nvPr/>
          </p:nvSpPr>
          <p:spPr bwMode="auto">
            <a:xfrm>
              <a:off x="20574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4" name="Rectangle 173"/>
            <p:cNvSpPr/>
            <p:nvPr/>
          </p:nvSpPr>
          <p:spPr bwMode="auto">
            <a:xfrm>
              <a:off x="2133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5" name="Rectangle 174"/>
            <p:cNvSpPr/>
            <p:nvPr/>
          </p:nvSpPr>
          <p:spPr bwMode="auto">
            <a:xfrm>
              <a:off x="22098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6" name="Rectangle 175"/>
            <p:cNvSpPr/>
            <p:nvPr/>
          </p:nvSpPr>
          <p:spPr bwMode="auto">
            <a:xfrm>
              <a:off x="22860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7" name="Rectangle 176"/>
            <p:cNvSpPr/>
            <p:nvPr/>
          </p:nvSpPr>
          <p:spPr bwMode="auto">
            <a:xfrm>
              <a:off x="23622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8" name="Rectangle 177"/>
            <p:cNvSpPr/>
            <p:nvPr/>
          </p:nvSpPr>
          <p:spPr bwMode="auto">
            <a:xfrm>
              <a:off x="24384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9" name="Rectangle 178"/>
            <p:cNvSpPr/>
            <p:nvPr/>
          </p:nvSpPr>
          <p:spPr bwMode="auto">
            <a:xfrm>
              <a:off x="2514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0" name="Rectangle 179"/>
            <p:cNvSpPr/>
            <p:nvPr/>
          </p:nvSpPr>
          <p:spPr bwMode="auto">
            <a:xfrm>
              <a:off x="25908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1" name="Rectangle 180"/>
            <p:cNvSpPr/>
            <p:nvPr/>
          </p:nvSpPr>
          <p:spPr bwMode="auto">
            <a:xfrm>
              <a:off x="26670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2" name="Rectangle 181"/>
            <p:cNvSpPr/>
            <p:nvPr/>
          </p:nvSpPr>
          <p:spPr bwMode="auto">
            <a:xfrm>
              <a:off x="27432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3" name="Rectangle 182"/>
            <p:cNvSpPr/>
            <p:nvPr/>
          </p:nvSpPr>
          <p:spPr bwMode="auto">
            <a:xfrm>
              <a:off x="28194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4" name="Rectangle 183"/>
            <p:cNvSpPr/>
            <p:nvPr/>
          </p:nvSpPr>
          <p:spPr bwMode="auto">
            <a:xfrm>
              <a:off x="2895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5" name="Rectangle 184"/>
            <p:cNvSpPr/>
            <p:nvPr/>
          </p:nvSpPr>
          <p:spPr bwMode="auto">
            <a:xfrm>
              <a:off x="1752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6" name="Rectangle 185"/>
            <p:cNvSpPr/>
            <p:nvPr/>
          </p:nvSpPr>
          <p:spPr bwMode="auto">
            <a:xfrm>
              <a:off x="18288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7" name="Rectangle 186"/>
            <p:cNvSpPr/>
            <p:nvPr/>
          </p:nvSpPr>
          <p:spPr bwMode="auto">
            <a:xfrm>
              <a:off x="19050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8" name="Rectangle 187"/>
            <p:cNvSpPr/>
            <p:nvPr/>
          </p:nvSpPr>
          <p:spPr bwMode="auto">
            <a:xfrm>
              <a:off x="19812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9" name="Rectangle 188"/>
            <p:cNvSpPr/>
            <p:nvPr/>
          </p:nvSpPr>
          <p:spPr bwMode="auto">
            <a:xfrm>
              <a:off x="20574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0" name="Rectangle 189"/>
            <p:cNvSpPr/>
            <p:nvPr/>
          </p:nvSpPr>
          <p:spPr bwMode="auto">
            <a:xfrm>
              <a:off x="2133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1" name="Rectangle 190"/>
            <p:cNvSpPr/>
            <p:nvPr/>
          </p:nvSpPr>
          <p:spPr bwMode="auto">
            <a:xfrm>
              <a:off x="22098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2" name="Rectangle 191"/>
            <p:cNvSpPr/>
            <p:nvPr/>
          </p:nvSpPr>
          <p:spPr bwMode="auto">
            <a:xfrm>
              <a:off x="22860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3" name="Rectangle 192"/>
            <p:cNvSpPr/>
            <p:nvPr/>
          </p:nvSpPr>
          <p:spPr bwMode="auto">
            <a:xfrm>
              <a:off x="23622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4" name="Rectangle 193"/>
            <p:cNvSpPr/>
            <p:nvPr/>
          </p:nvSpPr>
          <p:spPr bwMode="auto">
            <a:xfrm>
              <a:off x="24384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5" name="Rectangle 194"/>
            <p:cNvSpPr/>
            <p:nvPr/>
          </p:nvSpPr>
          <p:spPr bwMode="auto">
            <a:xfrm>
              <a:off x="2514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6" name="Rectangle 195"/>
            <p:cNvSpPr/>
            <p:nvPr/>
          </p:nvSpPr>
          <p:spPr bwMode="auto">
            <a:xfrm>
              <a:off x="25908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7" name="Rectangle 196"/>
            <p:cNvSpPr/>
            <p:nvPr/>
          </p:nvSpPr>
          <p:spPr bwMode="auto">
            <a:xfrm>
              <a:off x="26670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8" name="Rectangle 197"/>
            <p:cNvSpPr/>
            <p:nvPr/>
          </p:nvSpPr>
          <p:spPr bwMode="auto">
            <a:xfrm>
              <a:off x="27432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9" name="Rectangle 198"/>
            <p:cNvSpPr/>
            <p:nvPr/>
          </p:nvSpPr>
          <p:spPr bwMode="auto">
            <a:xfrm>
              <a:off x="28194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0" name="Rectangle 199"/>
            <p:cNvSpPr/>
            <p:nvPr/>
          </p:nvSpPr>
          <p:spPr bwMode="auto">
            <a:xfrm>
              <a:off x="2895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1" name="Rectangle 200"/>
            <p:cNvSpPr/>
            <p:nvPr/>
          </p:nvSpPr>
          <p:spPr bwMode="auto">
            <a:xfrm>
              <a:off x="1752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2" name="Rectangle 201"/>
            <p:cNvSpPr/>
            <p:nvPr/>
          </p:nvSpPr>
          <p:spPr bwMode="auto">
            <a:xfrm>
              <a:off x="18288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3" name="Rectangle 202"/>
            <p:cNvSpPr/>
            <p:nvPr/>
          </p:nvSpPr>
          <p:spPr bwMode="auto">
            <a:xfrm>
              <a:off x="19050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4" name="Rectangle 203"/>
            <p:cNvSpPr/>
            <p:nvPr/>
          </p:nvSpPr>
          <p:spPr bwMode="auto">
            <a:xfrm>
              <a:off x="19812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5" name="Rectangle 204"/>
            <p:cNvSpPr/>
            <p:nvPr/>
          </p:nvSpPr>
          <p:spPr bwMode="auto">
            <a:xfrm>
              <a:off x="20574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6" name="Rectangle 205"/>
            <p:cNvSpPr/>
            <p:nvPr/>
          </p:nvSpPr>
          <p:spPr bwMode="auto">
            <a:xfrm>
              <a:off x="2133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7" name="Rectangle 206"/>
            <p:cNvSpPr/>
            <p:nvPr/>
          </p:nvSpPr>
          <p:spPr bwMode="auto">
            <a:xfrm>
              <a:off x="22098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8" name="Rectangle 207"/>
            <p:cNvSpPr/>
            <p:nvPr/>
          </p:nvSpPr>
          <p:spPr bwMode="auto">
            <a:xfrm>
              <a:off x="22860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9" name="Rectangle 208"/>
            <p:cNvSpPr/>
            <p:nvPr/>
          </p:nvSpPr>
          <p:spPr bwMode="auto">
            <a:xfrm>
              <a:off x="23622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0" name="Rectangle 209"/>
            <p:cNvSpPr/>
            <p:nvPr/>
          </p:nvSpPr>
          <p:spPr bwMode="auto">
            <a:xfrm>
              <a:off x="24384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1" name="Rectangle 210"/>
            <p:cNvSpPr/>
            <p:nvPr/>
          </p:nvSpPr>
          <p:spPr bwMode="auto">
            <a:xfrm>
              <a:off x="2514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2" name="Rectangle 211"/>
            <p:cNvSpPr/>
            <p:nvPr/>
          </p:nvSpPr>
          <p:spPr bwMode="auto">
            <a:xfrm>
              <a:off x="25908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3" name="Rectangle 212"/>
            <p:cNvSpPr/>
            <p:nvPr/>
          </p:nvSpPr>
          <p:spPr bwMode="auto">
            <a:xfrm>
              <a:off x="26670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4" name="Rectangle 213"/>
            <p:cNvSpPr/>
            <p:nvPr/>
          </p:nvSpPr>
          <p:spPr bwMode="auto">
            <a:xfrm>
              <a:off x="27432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5" name="Rectangle 214"/>
            <p:cNvSpPr/>
            <p:nvPr/>
          </p:nvSpPr>
          <p:spPr bwMode="auto">
            <a:xfrm>
              <a:off x="28194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6" name="Rectangle 215"/>
            <p:cNvSpPr/>
            <p:nvPr/>
          </p:nvSpPr>
          <p:spPr bwMode="auto">
            <a:xfrm>
              <a:off x="2895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7" name="Rectangle 216"/>
            <p:cNvSpPr/>
            <p:nvPr/>
          </p:nvSpPr>
          <p:spPr bwMode="auto">
            <a:xfrm>
              <a:off x="1752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8" name="Rectangle 217"/>
            <p:cNvSpPr/>
            <p:nvPr/>
          </p:nvSpPr>
          <p:spPr bwMode="auto">
            <a:xfrm>
              <a:off x="18288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9" name="Rectangle 218"/>
            <p:cNvSpPr/>
            <p:nvPr/>
          </p:nvSpPr>
          <p:spPr bwMode="auto">
            <a:xfrm>
              <a:off x="19050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0" name="Rectangle 219"/>
            <p:cNvSpPr/>
            <p:nvPr/>
          </p:nvSpPr>
          <p:spPr bwMode="auto">
            <a:xfrm>
              <a:off x="19812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1" name="Rectangle 220"/>
            <p:cNvSpPr/>
            <p:nvPr/>
          </p:nvSpPr>
          <p:spPr bwMode="auto">
            <a:xfrm>
              <a:off x="20574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2" name="Rectangle 221"/>
            <p:cNvSpPr/>
            <p:nvPr/>
          </p:nvSpPr>
          <p:spPr bwMode="auto">
            <a:xfrm>
              <a:off x="2133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3" name="Rectangle 222"/>
            <p:cNvSpPr/>
            <p:nvPr/>
          </p:nvSpPr>
          <p:spPr bwMode="auto">
            <a:xfrm>
              <a:off x="22098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4" name="Rectangle 223"/>
            <p:cNvSpPr/>
            <p:nvPr/>
          </p:nvSpPr>
          <p:spPr bwMode="auto">
            <a:xfrm>
              <a:off x="22860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5" name="Rectangle 224"/>
            <p:cNvSpPr/>
            <p:nvPr/>
          </p:nvSpPr>
          <p:spPr bwMode="auto">
            <a:xfrm>
              <a:off x="23622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6" name="Rectangle 225"/>
            <p:cNvSpPr/>
            <p:nvPr/>
          </p:nvSpPr>
          <p:spPr bwMode="auto">
            <a:xfrm>
              <a:off x="24384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7" name="Rectangle 226"/>
            <p:cNvSpPr/>
            <p:nvPr/>
          </p:nvSpPr>
          <p:spPr bwMode="auto">
            <a:xfrm>
              <a:off x="2514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8" name="Rectangle 227"/>
            <p:cNvSpPr/>
            <p:nvPr/>
          </p:nvSpPr>
          <p:spPr bwMode="auto">
            <a:xfrm>
              <a:off x="25908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9" name="Rectangle 228"/>
            <p:cNvSpPr/>
            <p:nvPr/>
          </p:nvSpPr>
          <p:spPr bwMode="auto">
            <a:xfrm>
              <a:off x="26670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0" name="Rectangle 229"/>
            <p:cNvSpPr/>
            <p:nvPr/>
          </p:nvSpPr>
          <p:spPr bwMode="auto">
            <a:xfrm>
              <a:off x="27432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1" name="Rectangle 230"/>
            <p:cNvSpPr/>
            <p:nvPr/>
          </p:nvSpPr>
          <p:spPr bwMode="auto">
            <a:xfrm>
              <a:off x="28194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2" name="Rectangle 231"/>
            <p:cNvSpPr/>
            <p:nvPr/>
          </p:nvSpPr>
          <p:spPr bwMode="auto">
            <a:xfrm>
              <a:off x="2895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3" name="Rectangle 232"/>
            <p:cNvSpPr/>
            <p:nvPr/>
          </p:nvSpPr>
          <p:spPr bwMode="auto">
            <a:xfrm>
              <a:off x="1752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4" name="Rectangle 233"/>
            <p:cNvSpPr/>
            <p:nvPr/>
          </p:nvSpPr>
          <p:spPr bwMode="auto">
            <a:xfrm>
              <a:off x="18288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5" name="Rectangle 234"/>
            <p:cNvSpPr/>
            <p:nvPr/>
          </p:nvSpPr>
          <p:spPr bwMode="auto">
            <a:xfrm>
              <a:off x="19050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6" name="Rectangle 235"/>
            <p:cNvSpPr/>
            <p:nvPr/>
          </p:nvSpPr>
          <p:spPr bwMode="auto">
            <a:xfrm>
              <a:off x="19812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7" name="Rectangle 236"/>
            <p:cNvSpPr/>
            <p:nvPr/>
          </p:nvSpPr>
          <p:spPr bwMode="auto">
            <a:xfrm>
              <a:off x="20574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8" name="Rectangle 237"/>
            <p:cNvSpPr/>
            <p:nvPr/>
          </p:nvSpPr>
          <p:spPr bwMode="auto">
            <a:xfrm>
              <a:off x="2133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9" name="Rectangle 238"/>
            <p:cNvSpPr/>
            <p:nvPr/>
          </p:nvSpPr>
          <p:spPr bwMode="auto">
            <a:xfrm>
              <a:off x="22098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0" name="Rectangle 239"/>
            <p:cNvSpPr/>
            <p:nvPr/>
          </p:nvSpPr>
          <p:spPr bwMode="auto">
            <a:xfrm>
              <a:off x="22860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1" name="Rectangle 240"/>
            <p:cNvSpPr/>
            <p:nvPr/>
          </p:nvSpPr>
          <p:spPr bwMode="auto">
            <a:xfrm>
              <a:off x="23622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2" name="Rectangle 241"/>
            <p:cNvSpPr/>
            <p:nvPr/>
          </p:nvSpPr>
          <p:spPr bwMode="auto">
            <a:xfrm>
              <a:off x="24384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3" name="Rectangle 242"/>
            <p:cNvSpPr/>
            <p:nvPr/>
          </p:nvSpPr>
          <p:spPr bwMode="auto">
            <a:xfrm>
              <a:off x="2514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4" name="Rectangle 243"/>
            <p:cNvSpPr/>
            <p:nvPr/>
          </p:nvSpPr>
          <p:spPr bwMode="auto">
            <a:xfrm>
              <a:off x="25908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5" name="Rectangle 244"/>
            <p:cNvSpPr/>
            <p:nvPr/>
          </p:nvSpPr>
          <p:spPr bwMode="auto">
            <a:xfrm>
              <a:off x="26670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6" name="Rectangle 245"/>
            <p:cNvSpPr/>
            <p:nvPr/>
          </p:nvSpPr>
          <p:spPr bwMode="auto">
            <a:xfrm>
              <a:off x="27432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7" name="Rectangle 246"/>
            <p:cNvSpPr/>
            <p:nvPr/>
          </p:nvSpPr>
          <p:spPr bwMode="auto">
            <a:xfrm>
              <a:off x="28194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8" name="Rectangle 247"/>
            <p:cNvSpPr/>
            <p:nvPr/>
          </p:nvSpPr>
          <p:spPr bwMode="auto">
            <a:xfrm>
              <a:off x="2895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9" name="Rectangle 248"/>
            <p:cNvSpPr/>
            <p:nvPr/>
          </p:nvSpPr>
          <p:spPr bwMode="auto">
            <a:xfrm>
              <a:off x="1752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0" name="Rectangle 249"/>
            <p:cNvSpPr/>
            <p:nvPr/>
          </p:nvSpPr>
          <p:spPr bwMode="auto">
            <a:xfrm>
              <a:off x="18288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1" name="Rectangle 250"/>
            <p:cNvSpPr/>
            <p:nvPr/>
          </p:nvSpPr>
          <p:spPr bwMode="auto">
            <a:xfrm>
              <a:off x="19050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2" name="Rectangle 251"/>
            <p:cNvSpPr/>
            <p:nvPr/>
          </p:nvSpPr>
          <p:spPr bwMode="auto">
            <a:xfrm>
              <a:off x="19812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3" name="Rectangle 252"/>
            <p:cNvSpPr/>
            <p:nvPr/>
          </p:nvSpPr>
          <p:spPr bwMode="auto">
            <a:xfrm>
              <a:off x="20574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4" name="Rectangle 253"/>
            <p:cNvSpPr/>
            <p:nvPr/>
          </p:nvSpPr>
          <p:spPr bwMode="auto">
            <a:xfrm>
              <a:off x="2133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5" name="Rectangle 254"/>
            <p:cNvSpPr/>
            <p:nvPr/>
          </p:nvSpPr>
          <p:spPr bwMode="auto">
            <a:xfrm>
              <a:off x="22098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6" name="Rectangle 255"/>
            <p:cNvSpPr/>
            <p:nvPr/>
          </p:nvSpPr>
          <p:spPr bwMode="auto">
            <a:xfrm>
              <a:off x="22860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7" name="Rectangle 256"/>
            <p:cNvSpPr/>
            <p:nvPr/>
          </p:nvSpPr>
          <p:spPr bwMode="auto">
            <a:xfrm>
              <a:off x="23622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8" name="Rectangle 257"/>
            <p:cNvSpPr/>
            <p:nvPr/>
          </p:nvSpPr>
          <p:spPr bwMode="auto">
            <a:xfrm>
              <a:off x="24384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9" name="Rectangle 258"/>
            <p:cNvSpPr/>
            <p:nvPr/>
          </p:nvSpPr>
          <p:spPr bwMode="auto">
            <a:xfrm>
              <a:off x="2514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0" name="Rectangle 259"/>
            <p:cNvSpPr/>
            <p:nvPr/>
          </p:nvSpPr>
          <p:spPr bwMode="auto">
            <a:xfrm>
              <a:off x="25908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1" name="Rectangle 260"/>
            <p:cNvSpPr/>
            <p:nvPr/>
          </p:nvSpPr>
          <p:spPr bwMode="auto">
            <a:xfrm>
              <a:off x="26670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2" name="Rectangle 261"/>
            <p:cNvSpPr/>
            <p:nvPr/>
          </p:nvSpPr>
          <p:spPr bwMode="auto">
            <a:xfrm>
              <a:off x="27432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3" name="Rectangle 262"/>
            <p:cNvSpPr/>
            <p:nvPr/>
          </p:nvSpPr>
          <p:spPr bwMode="auto">
            <a:xfrm>
              <a:off x="28194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4" name="Rectangle 263"/>
            <p:cNvSpPr/>
            <p:nvPr/>
          </p:nvSpPr>
          <p:spPr bwMode="auto">
            <a:xfrm>
              <a:off x="2895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5" name="Rectangle 264"/>
            <p:cNvSpPr/>
            <p:nvPr/>
          </p:nvSpPr>
          <p:spPr bwMode="auto">
            <a:xfrm>
              <a:off x="1752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6" name="Rectangle 265"/>
            <p:cNvSpPr/>
            <p:nvPr/>
          </p:nvSpPr>
          <p:spPr bwMode="auto">
            <a:xfrm>
              <a:off x="18288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7" name="Rectangle 266"/>
            <p:cNvSpPr/>
            <p:nvPr/>
          </p:nvSpPr>
          <p:spPr bwMode="auto">
            <a:xfrm>
              <a:off x="19050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8" name="Rectangle 267"/>
            <p:cNvSpPr/>
            <p:nvPr/>
          </p:nvSpPr>
          <p:spPr bwMode="auto">
            <a:xfrm>
              <a:off x="19812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9" name="Rectangle 268"/>
            <p:cNvSpPr/>
            <p:nvPr/>
          </p:nvSpPr>
          <p:spPr bwMode="auto">
            <a:xfrm>
              <a:off x="20574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0" name="Rectangle 269"/>
            <p:cNvSpPr/>
            <p:nvPr/>
          </p:nvSpPr>
          <p:spPr bwMode="auto">
            <a:xfrm>
              <a:off x="2133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1" name="Rectangle 270"/>
            <p:cNvSpPr/>
            <p:nvPr/>
          </p:nvSpPr>
          <p:spPr bwMode="auto">
            <a:xfrm>
              <a:off x="22098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2" name="Rectangle 271"/>
            <p:cNvSpPr/>
            <p:nvPr/>
          </p:nvSpPr>
          <p:spPr bwMode="auto">
            <a:xfrm>
              <a:off x="22860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3" name="Rectangle 272"/>
            <p:cNvSpPr/>
            <p:nvPr/>
          </p:nvSpPr>
          <p:spPr bwMode="auto">
            <a:xfrm>
              <a:off x="23622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4" name="Rectangle 273"/>
            <p:cNvSpPr/>
            <p:nvPr/>
          </p:nvSpPr>
          <p:spPr bwMode="auto">
            <a:xfrm>
              <a:off x="24384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5" name="Rectangle 274"/>
            <p:cNvSpPr/>
            <p:nvPr/>
          </p:nvSpPr>
          <p:spPr bwMode="auto">
            <a:xfrm>
              <a:off x="2514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6" name="Rectangle 275"/>
            <p:cNvSpPr/>
            <p:nvPr/>
          </p:nvSpPr>
          <p:spPr bwMode="auto">
            <a:xfrm>
              <a:off x="25908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7" name="Rectangle 276"/>
            <p:cNvSpPr/>
            <p:nvPr/>
          </p:nvSpPr>
          <p:spPr bwMode="auto">
            <a:xfrm>
              <a:off x="26670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8" name="Rectangle 277"/>
            <p:cNvSpPr/>
            <p:nvPr/>
          </p:nvSpPr>
          <p:spPr bwMode="auto">
            <a:xfrm>
              <a:off x="27432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9" name="Rectangle 278"/>
            <p:cNvSpPr/>
            <p:nvPr/>
          </p:nvSpPr>
          <p:spPr bwMode="auto">
            <a:xfrm>
              <a:off x="28194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0" name="Rectangle 279"/>
            <p:cNvSpPr/>
            <p:nvPr/>
          </p:nvSpPr>
          <p:spPr bwMode="auto">
            <a:xfrm>
              <a:off x="2895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1" name="Rectangle 280"/>
            <p:cNvSpPr/>
            <p:nvPr/>
          </p:nvSpPr>
          <p:spPr bwMode="auto">
            <a:xfrm>
              <a:off x="1752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2" name="Rectangle 281"/>
            <p:cNvSpPr/>
            <p:nvPr/>
          </p:nvSpPr>
          <p:spPr bwMode="auto">
            <a:xfrm>
              <a:off x="18288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3" name="Rectangle 282"/>
            <p:cNvSpPr/>
            <p:nvPr/>
          </p:nvSpPr>
          <p:spPr bwMode="auto">
            <a:xfrm>
              <a:off x="19050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4" name="Rectangle 283"/>
            <p:cNvSpPr/>
            <p:nvPr/>
          </p:nvSpPr>
          <p:spPr bwMode="auto">
            <a:xfrm>
              <a:off x="19812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5" name="Rectangle 284"/>
            <p:cNvSpPr/>
            <p:nvPr/>
          </p:nvSpPr>
          <p:spPr bwMode="auto">
            <a:xfrm>
              <a:off x="20574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6" name="Rectangle 285"/>
            <p:cNvSpPr/>
            <p:nvPr/>
          </p:nvSpPr>
          <p:spPr bwMode="auto">
            <a:xfrm>
              <a:off x="2133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7" name="Rectangle 286"/>
            <p:cNvSpPr/>
            <p:nvPr/>
          </p:nvSpPr>
          <p:spPr bwMode="auto">
            <a:xfrm>
              <a:off x="22098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8" name="Rectangle 287"/>
            <p:cNvSpPr/>
            <p:nvPr/>
          </p:nvSpPr>
          <p:spPr bwMode="auto">
            <a:xfrm>
              <a:off x="22860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9" name="Rectangle 288"/>
            <p:cNvSpPr/>
            <p:nvPr/>
          </p:nvSpPr>
          <p:spPr bwMode="auto">
            <a:xfrm>
              <a:off x="23622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0" name="Rectangle 289"/>
            <p:cNvSpPr/>
            <p:nvPr/>
          </p:nvSpPr>
          <p:spPr bwMode="auto">
            <a:xfrm>
              <a:off x="24384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1" name="Rectangle 290"/>
            <p:cNvSpPr/>
            <p:nvPr/>
          </p:nvSpPr>
          <p:spPr bwMode="auto">
            <a:xfrm>
              <a:off x="2514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2" name="Rectangle 291"/>
            <p:cNvSpPr/>
            <p:nvPr/>
          </p:nvSpPr>
          <p:spPr bwMode="auto">
            <a:xfrm>
              <a:off x="25908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3" name="Rectangle 292"/>
            <p:cNvSpPr/>
            <p:nvPr/>
          </p:nvSpPr>
          <p:spPr bwMode="auto">
            <a:xfrm>
              <a:off x="26670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4" name="Rectangle 293"/>
            <p:cNvSpPr/>
            <p:nvPr/>
          </p:nvSpPr>
          <p:spPr bwMode="auto">
            <a:xfrm>
              <a:off x="27432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5" name="Rectangle 294"/>
            <p:cNvSpPr/>
            <p:nvPr/>
          </p:nvSpPr>
          <p:spPr bwMode="auto">
            <a:xfrm>
              <a:off x="28194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6" name="Rectangle 295"/>
            <p:cNvSpPr/>
            <p:nvPr/>
          </p:nvSpPr>
          <p:spPr bwMode="auto">
            <a:xfrm>
              <a:off x="2895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7" name="Rectangle 296"/>
            <p:cNvSpPr/>
            <p:nvPr/>
          </p:nvSpPr>
          <p:spPr bwMode="auto">
            <a:xfrm>
              <a:off x="1752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8" name="Rectangle 297"/>
            <p:cNvSpPr/>
            <p:nvPr/>
          </p:nvSpPr>
          <p:spPr bwMode="auto">
            <a:xfrm>
              <a:off x="18288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9" name="Rectangle 298"/>
            <p:cNvSpPr/>
            <p:nvPr/>
          </p:nvSpPr>
          <p:spPr bwMode="auto">
            <a:xfrm>
              <a:off x="19050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0" name="Rectangle 299"/>
            <p:cNvSpPr/>
            <p:nvPr/>
          </p:nvSpPr>
          <p:spPr bwMode="auto">
            <a:xfrm>
              <a:off x="19812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1" name="Rectangle 300"/>
            <p:cNvSpPr/>
            <p:nvPr/>
          </p:nvSpPr>
          <p:spPr bwMode="auto">
            <a:xfrm>
              <a:off x="20574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2" name="Rectangle 301"/>
            <p:cNvSpPr/>
            <p:nvPr/>
          </p:nvSpPr>
          <p:spPr bwMode="auto">
            <a:xfrm>
              <a:off x="2133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3" name="Rectangle 302"/>
            <p:cNvSpPr/>
            <p:nvPr/>
          </p:nvSpPr>
          <p:spPr bwMode="auto">
            <a:xfrm>
              <a:off x="22098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4" name="Rectangle 303"/>
            <p:cNvSpPr/>
            <p:nvPr/>
          </p:nvSpPr>
          <p:spPr bwMode="auto">
            <a:xfrm>
              <a:off x="22860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5" name="Rectangle 304"/>
            <p:cNvSpPr/>
            <p:nvPr/>
          </p:nvSpPr>
          <p:spPr bwMode="auto">
            <a:xfrm>
              <a:off x="23622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6" name="Rectangle 305"/>
            <p:cNvSpPr/>
            <p:nvPr/>
          </p:nvSpPr>
          <p:spPr bwMode="auto">
            <a:xfrm>
              <a:off x="24384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7" name="Rectangle 306"/>
            <p:cNvSpPr/>
            <p:nvPr/>
          </p:nvSpPr>
          <p:spPr bwMode="auto">
            <a:xfrm>
              <a:off x="2514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8" name="Rectangle 307"/>
            <p:cNvSpPr/>
            <p:nvPr/>
          </p:nvSpPr>
          <p:spPr bwMode="auto">
            <a:xfrm>
              <a:off x="25908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9" name="Rectangle 308"/>
            <p:cNvSpPr/>
            <p:nvPr/>
          </p:nvSpPr>
          <p:spPr bwMode="auto">
            <a:xfrm>
              <a:off x="26670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0" name="Rectangle 309"/>
            <p:cNvSpPr/>
            <p:nvPr/>
          </p:nvSpPr>
          <p:spPr bwMode="auto">
            <a:xfrm>
              <a:off x="27432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1" name="Rectangle 310"/>
            <p:cNvSpPr/>
            <p:nvPr/>
          </p:nvSpPr>
          <p:spPr bwMode="auto">
            <a:xfrm>
              <a:off x="28194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2" name="Rectangle 311"/>
            <p:cNvSpPr/>
            <p:nvPr/>
          </p:nvSpPr>
          <p:spPr bwMode="auto">
            <a:xfrm>
              <a:off x="2895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3" name="Rectangle 312"/>
            <p:cNvSpPr/>
            <p:nvPr/>
          </p:nvSpPr>
          <p:spPr bwMode="auto">
            <a:xfrm>
              <a:off x="1752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4" name="Rectangle 313"/>
            <p:cNvSpPr/>
            <p:nvPr/>
          </p:nvSpPr>
          <p:spPr bwMode="auto">
            <a:xfrm>
              <a:off x="18288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5" name="Rectangle 314"/>
            <p:cNvSpPr/>
            <p:nvPr/>
          </p:nvSpPr>
          <p:spPr bwMode="auto">
            <a:xfrm>
              <a:off x="19050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6" name="Rectangle 315"/>
            <p:cNvSpPr/>
            <p:nvPr/>
          </p:nvSpPr>
          <p:spPr bwMode="auto">
            <a:xfrm>
              <a:off x="19812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7" name="Rectangle 316"/>
            <p:cNvSpPr/>
            <p:nvPr/>
          </p:nvSpPr>
          <p:spPr bwMode="auto">
            <a:xfrm>
              <a:off x="20574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8" name="Rectangle 317"/>
            <p:cNvSpPr/>
            <p:nvPr/>
          </p:nvSpPr>
          <p:spPr bwMode="auto">
            <a:xfrm>
              <a:off x="2133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9" name="Rectangle 318"/>
            <p:cNvSpPr/>
            <p:nvPr/>
          </p:nvSpPr>
          <p:spPr bwMode="auto">
            <a:xfrm>
              <a:off x="22098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0" name="Rectangle 319"/>
            <p:cNvSpPr/>
            <p:nvPr/>
          </p:nvSpPr>
          <p:spPr bwMode="auto">
            <a:xfrm>
              <a:off x="22860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1" name="Rectangle 320"/>
            <p:cNvSpPr/>
            <p:nvPr/>
          </p:nvSpPr>
          <p:spPr bwMode="auto">
            <a:xfrm>
              <a:off x="23622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2" name="Rectangle 321"/>
            <p:cNvSpPr/>
            <p:nvPr/>
          </p:nvSpPr>
          <p:spPr bwMode="auto">
            <a:xfrm>
              <a:off x="24384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3" name="Rectangle 322"/>
            <p:cNvSpPr/>
            <p:nvPr/>
          </p:nvSpPr>
          <p:spPr bwMode="auto">
            <a:xfrm>
              <a:off x="2514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4" name="Rectangle 323"/>
            <p:cNvSpPr/>
            <p:nvPr/>
          </p:nvSpPr>
          <p:spPr bwMode="auto">
            <a:xfrm>
              <a:off x="25908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5" name="Rectangle 324"/>
            <p:cNvSpPr/>
            <p:nvPr/>
          </p:nvSpPr>
          <p:spPr bwMode="auto">
            <a:xfrm>
              <a:off x="26670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6" name="Rectangle 325"/>
            <p:cNvSpPr/>
            <p:nvPr/>
          </p:nvSpPr>
          <p:spPr bwMode="auto">
            <a:xfrm>
              <a:off x="27432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7" name="Rectangle 326"/>
            <p:cNvSpPr/>
            <p:nvPr/>
          </p:nvSpPr>
          <p:spPr bwMode="auto">
            <a:xfrm>
              <a:off x="28194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8" name="Rectangle 327"/>
            <p:cNvSpPr/>
            <p:nvPr/>
          </p:nvSpPr>
          <p:spPr bwMode="auto">
            <a:xfrm>
              <a:off x="2895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9" name="Rectangle 328"/>
            <p:cNvSpPr/>
            <p:nvPr/>
          </p:nvSpPr>
          <p:spPr bwMode="auto">
            <a:xfrm>
              <a:off x="1752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0" name="Rectangle 329"/>
            <p:cNvSpPr/>
            <p:nvPr/>
          </p:nvSpPr>
          <p:spPr bwMode="auto">
            <a:xfrm>
              <a:off x="18288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1" name="Rectangle 330"/>
            <p:cNvSpPr/>
            <p:nvPr/>
          </p:nvSpPr>
          <p:spPr bwMode="auto">
            <a:xfrm>
              <a:off x="19050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2" name="Rectangle 331"/>
            <p:cNvSpPr/>
            <p:nvPr/>
          </p:nvSpPr>
          <p:spPr bwMode="auto">
            <a:xfrm>
              <a:off x="19812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3" name="Rectangle 332"/>
            <p:cNvSpPr/>
            <p:nvPr/>
          </p:nvSpPr>
          <p:spPr bwMode="auto">
            <a:xfrm>
              <a:off x="20574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4" name="Rectangle 333"/>
            <p:cNvSpPr/>
            <p:nvPr/>
          </p:nvSpPr>
          <p:spPr bwMode="auto">
            <a:xfrm>
              <a:off x="2133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5" name="Rectangle 334"/>
            <p:cNvSpPr/>
            <p:nvPr/>
          </p:nvSpPr>
          <p:spPr bwMode="auto">
            <a:xfrm>
              <a:off x="22098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6" name="Rectangle 335"/>
            <p:cNvSpPr/>
            <p:nvPr/>
          </p:nvSpPr>
          <p:spPr bwMode="auto">
            <a:xfrm>
              <a:off x="22860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7" name="Rectangle 336"/>
            <p:cNvSpPr/>
            <p:nvPr/>
          </p:nvSpPr>
          <p:spPr bwMode="auto">
            <a:xfrm>
              <a:off x="23622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8" name="Rectangle 337"/>
            <p:cNvSpPr/>
            <p:nvPr/>
          </p:nvSpPr>
          <p:spPr bwMode="auto">
            <a:xfrm>
              <a:off x="24384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9" name="Rectangle 338"/>
            <p:cNvSpPr/>
            <p:nvPr/>
          </p:nvSpPr>
          <p:spPr bwMode="auto">
            <a:xfrm>
              <a:off x="2514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0" name="Rectangle 339"/>
            <p:cNvSpPr/>
            <p:nvPr/>
          </p:nvSpPr>
          <p:spPr bwMode="auto">
            <a:xfrm>
              <a:off x="25908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1" name="Rectangle 340"/>
            <p:cNvSpPr/>
            <p:nvPr/>
          </p:nvSpPr>
          <p:spPr bwMode="auto">
            <a:xfrm>
              <a:off x="26670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2" name="Rectangle 341"/>
            <p:cNvSpPr/>
            <p:nvPr/>
          </p:nvSpPr>
          <p:spPr bwMode="auto">
            <a:xfrm>
              <a:off x="27432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3" name="Rectangle 342"/>
            <p:cNvSpPr/>
            <p:nvPr/>
          </p:nvSpPr>
          <p:spPr bwMode="auto">
            <a:xfrm>
              <a:off x="28194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4" name="Rectangle 343"/>
            <p:cNvSpPr/>
            <p:nvPr/>
          </p:nvSpPr>
          <p:spPr bwMode="auto">
            <a:xfrm>
              <a:off x="2895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5" name="Rectangle 344"/>
            <p:cNvSpPr/>
            <p:nvPr/>
          </p:nvSpPr>
          <p:spPr bwMode="auto">
            <a:xfrm>
              <a:off x="1752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6" name="Rectangle 345"/>
            <p:cNvSpPr/>
            <p:nvPr/>
          </p:nvSpPr>
          <p:spPr bwMode="auto">
            <a:xfrm>
              <a:off x="18288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7" name="Rectangle 346"/>
            <p:cNvSpPr/>
            <p:nvPr/>
          </p:nvSpPr>
          <p:spPr bwMode="auto">
            <a:xfrm>
              <a:off x="19050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8" name="Rectangle 347"/>
            <p:cNvSpPr/>
            <p:nvPr/>
          </p:nvSpPr>
          <p:spPr bwMode="auto">
            <a:xfrm>
              <a:off x="19812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9" name="Rectangle 348"/>
            <p:cNvSpPr/>
            <p:nvPr/>
          </p:nvSpPr>
          <p:spPr bwMode="auto">
            <a:xfrm>
              <a:off x="20574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0" name="Rectangle 349"/>
            <p:cNvSpPr/>
            <p:nvPr/>
          </p:nvSpPr>
          <p:spPr bwMode="auto">
            <a:xfrm>
              <a:off x="2133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1" name="Rectangle 350"/>
            <p:cNvSpPr/>
            <p:nvPr/>
          </p:nvSpPr>
          <p:spPr bwMode="auto">
            <a:xfrm>
              <a:off x="22098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2" name="Rectangle 351"/>
            <p:cNvSpPr/>
            <p:nvPr/>
          </p:nvSpPr>
          <p:spPr bwMode="auto">
            <a:xfrm>
              <a:off x="22860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3" name="Rectangle 352"/>
            <p:cNvSpPr/>
            <p:nvPr/>
          </p:nvSpPr>
          <p:spPr bwMode="auto">
            <a:xfrm>
              <a:off x="23622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4" name="Rectangle 353"/>
            <p:cNvSpPr/>
            <p:nvPr/>
          </p:nvSpPr>
          <p:spPr bwMode="auto">
            <a:xfrm>
              <a:off x="24384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5" name="Rectangle 354"/>
            <p:cNvSpPr/>
            <p:nvPr/>
          </p:nvSpPr>
          <p:spPr bwMode="auto">
            <a:xfrm>
              <a:off x="2514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6" name="Rectangle 355"/>
            <p:cNvSpPr/>
            <p:nvPr/>
          </p:nvSpPr>
          <p:spPr bwMode="auto">
            <a:xfrm>
              <a:off x="25908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7" name="Rectangle 356"/>
            <p:cNvSpPr/>
            <p:nvPr/>
          </p:nvSpPr>
          <p:spPr bwMode="auto">
            <a:xfrm>
              <a:off x="26670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8" name="Rectangle 357"/>
            <p:cNvSpPr/>
            <p:nvPr/>
          </p:nvSpPr>
          <p:spPr bwMode="auto">
            <a:xfrm>
              <a:off x="27432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9" name="Rectangle 358"/>
            <p:cNvSpPr/>
            <p:nvPr/>
          </p:nvSpPr>
          <p:spPr bwMode="auto">
            <a:xfrm>
              <a:off x="28194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0" name="Rectangle 359"/>
            <p:cNvSpPr/>
            <p:nvPr/>
          </p:nvSpPr>
          <p:spPr bwMode="auto">
            <a:xfrm>
              <a:off x="2895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1" name="Rectangle 360"/>
            <p:cNvSpPr/>
            <p:nvPr/>
          </p:nvSpPr>
          <p:spPr bwMode="auto">
            <a:xfrm>
              <a:off x="1752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2" name="Rectangle 361"/>
            <p:cNvSpPr/>
            <p:nvPr/>
          </p:nvSpPr>
          <p:spPr bwMode="auto">
            <a:xfrm>
              <a:off x="18288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3" name="Rectangle 362"/>
            <p:cNvSpPr/>
            <p:nvPr/>
          </p:nvSpPr>
          <p:spPr bwMode="auto">
            <a:xfrm>
              <a:off x="19050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4" name="Rectangle 363"/>
            <p:cNvSpPr/>
            <p:nvPr/>
          </p:nvSpPr>
          <p:spPr bwMode="auto">
            <a:xfrm>
              <a:off x="19812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5" name="Rectangle 364"/>
            <p:cNvSpPr/>
            <p:nvPr/>
          </p:nvSpPr>
          <p:spPr bwMode="auto">
            <a:xfrm>
              <a:off x="20574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6" name="Rectangle 365"/>
            <p:cNvSpPr/>
            <p:nvPr/>
          </p:nvSpPr>
          <p:spPr bwMode="auto">
            <a:xfrm>
              <a:off x="2133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7" name="Rectangle 366"/>
            <p:cNvSpPr/>
            <p:nvPr/>
          </p:nvSpPr>
          <p:spPr bwMode="auto">
            <a:xfrm>
              <a:off x="22098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8" name="Rectangle 367"/>
            <p:cNvSpPr/>
            <p:nvPr/>
          </p:nvSpPr>
          <p:spPr bwMode="auto">
            <a:xfrm>
              <a:off x="22860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9" name="Rectangle 368"/>
            <p:cNvSpPr/>
            <p:nvPr/>
          </p:nvSpPr>
          <p:spPr bwMode="auto">
            <a:xfrm>
              <a:off x="23622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0" name="Rectangle 369"/>
            <p:cNvSpPr/>
            <p:nvPr/>
          </p:nvSpPr>
          <p:spPr bwMode="auto">
            <a:xfrm>
              <a:off x="24384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1" name="Rectangle 370"/>
            <p:cNvSpPr/>
            <p:nvPr/>
          </p:nvSpPr>
          <p:spPr bwMode="auto">
            <a:xfrm>
              <a:off x="2514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2" name="Rectangle 371"/>
            <p:cNvSpPr/>
            <p:nvPr/>
          </p:nvSpPr>
          <p:spPr bwMode="auto">
            <a:xfrm>
              <a:off x="25908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3" name="Rectangle 372"/>
            <p:cNvSpPr/>
            <p:nvPr/>
          </p:nvSpPr>
          <p:spPr bwMode="auto">
            <a:xfrm>
              <a:off x="26670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4" name="Rectangle 373"/>
            <p:cNvSpPr/>
            <p:nvPr/>
          </p:nvSpPr>
          <p:spPr bwMode="auto">
            <a:xfrm>
              <a:off x="27432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5" name="Rectangle 374"/>
            <p:cNvSpPr/>
            <p:nvPr/>
          </p:nvSpPr>
          <p:spPr bwMode="auto">
            <a:xfrm>
              <a:off x="28194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6" name="Rectangle 375"/>
            <p:cNvSpPr/>
            <p:nvPr/>
          </p:nvSpPr>
          <p:spPr bwMode="auto">
            <a:xfrm>
              <a:off x="2895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7" name="Rectangle 376"/>
            <p:cNvSpPr/>
            <p:nvPr/>
          </p:nvSpPr>
          <p:spPr bwMode="auto">
            <a:xfrm>
              <a:off x="1752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8" name="Rectangle 377"/>
            <p:cNvSpPr/>
            <p:nvPr/>
          </p:nvSpPr>
          <p:spPr bwMode="auto">
            <a:xfrm>
              <a:off x="18288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9" name="Rectangle 378"/>
            <p:cNvSpPr/>
            <p:nvPr/>
          </p:nvSpPr>
          <p:spPr bwMode="auto">
            <a:xfrm>
              <a:off x="19050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0" name="Rectangle 379"/>
            <p:cNvSpPr/>
            <p:nvPr/>
          </p:nvSpPr>
          <p:spPr bwMode="auto">
            <a:xfrm>
              <a:off x="19812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1" name="Rectangle 380"/>
            <p:cNvSpPr/>
            <p:nvPr/>
          </p:nvSpPr>
          <p:spPr bwMode="auto">
            <a:xfrm>
              <a:off x="20574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2" name="Rectangle 381"/>
            <p:cNvSpPr/>
            <p:nvPr/>
          </p:nvSpPr>
          <p:spPr bwMode="auto">
            <a:xfrm>
              <a:off x="2133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3" name="Rectangle 382"/>
            <p:cNvSpPr/>
            <p:nvPr/>
          </p:nvSpPr>
          <p:spPr bwMode="auto">
            <a:xfrm>
              <a:off x="22098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4" name="Rectangle 383"/>
            <p:cNvSpPr/>
            <p:nvPr/>
          </p:nvSpPr>
          <p:spPr bwMode="auto">
            <a:xfrm>
              <a:off x="22860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5" name="Rectangle 384"/>
            <p:cNvSpPr/>
            <p:nvPr/>
          </p:nvSpPr>
          <p:spPr bwMode="auto">
            <a:xfrm>
              <a:off x="23622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6" name="Rectangle 385"/>
            <p:cNvSpPr/>
            <p:nvPr/>
          </p:nvSpPr>
          <p:spPr bwMode="auto">
            <a:xfrm>
              <a:off x="24384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7" name="Rectangle 386"/>
            <p:cNvSpPr/>
            <p:nvPr/>
          </p:nvSpPr>
          <p:spPr bwMode="auto">
            <a:xfrm>
              <a:off x="2514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8" name="Rectangle 387"/>
            <p:cNvSpPr/>
            <p:nvPr/>
          </p:nvSpPr>
          <p:spPr bwMode="auto">
            <a:xfrm>
              <a:off x="25908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9" name="Rectangle 388"/>
            <p:cNvSpPr/>
            <p:nvPr/>
          </p:nvSpPr>
          <p:spPr bwMode="auto">
            <a:xfrm>
              <a:off x="26670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0" name="Rectangle 389"/>
            <p:cNvSpPr/>
            <p:nvPr/>
          </p:nvSpPr>
          <p:spPr bwMode="auto">
            <a:xfrm>
              <a:off x="27432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1" name="Rectangle 390"/>
            <p:cNvSpPr/>
            <p:nvPr/>
          </p:nvSpPr>
          <p:spPr bwMode="auto">
            <a:xfrm>
              <a:off x="28194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2" name="Rectangle 391"/>
            <p:cNvSpPr/>
            <p:nvPr/>
          </p:nvSpPr>
          <p:spPr bwMode="auto">
            <a:xfrm>
              <a:off x="2895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3" name="Rectangle 392"/>
            <p:cNvSpPr/>
            <p:nvPr/>
          </p:nvSpPr>
          <p:spPr bwMode="auto">
            <a:xfrm>
              <a:off x="1752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4" name="Rectangle 393"/>
            <p:cNvSpPr/>
            <p:nvPr/>
          </p:nvSpPr>
          <p:spPr bwMode="auto">
            <a:xfrm>
              <a:off x="18288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5" name="Rectangle 394"/>
            <p:cNvSpPr/>
            <p:nvPr/>
          </p:nvSpPr>
          <p:spPr bwMode="auto">
            <a:xfrm>
              <a:off x="19050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6" name="Rectangle 395"/>
            <p:cNvSpPr/>
            <p:nvPr/>
          </p:nvSpPr>
          <p:spPr bwMode="auto">
            <a:xfrm>
              <a:off x="19812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7" name="Rectangle 396"/>
            <p:cNvSpPr/>
            <p:nvPr/>
          </p:nvSpPr>
          <p:spPr bwMode="auto">
            <a:xfrm>
              <a:off x="20574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8" name="Rectangle 397"/>
            <p:cNvSpPr/>
            <p:nvPr/>
          </p:nvSpPr>
          <p:spPr bwMode="auto">
            <a:xfrm>
              <a:off x="2133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9" name="Rectangle 398"/>
            <p:cNvSpPr/>
            <p:nvPr/>
          </p:nvSpPr>
          <p:spPr bwMode="auto">
            <a:xfrm>
              <a:off x="22098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0" name="Rectangle 399"/>
            <p:cNvSpPr/>
            <p:nvPr/>
          </p:nvSpPr>
          <p:spPr bwMode="auto">
            <a:xfrm>
              <a:off x="22860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1" name="Rectangle 400"/>
            <p:cNvSpPr/>
            <p:nvPr/>
          </p:nvSpPr>
          <p:spPr bwMode="auto">
            <a:xfrm>
              <a:off x="23622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2" name="Rectangle 401"/>
            <p:cNvSpPr/>
            <p:nvPr/>
          </p:nvSpPr>
          <p:spPr bwMode="auto">
            <a:xfrm>
              <a:off x="24384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3" name="Rectangle 402"/>
            <p:cNvSpPr/>
            <p:nvPr/>
          </p:nvSpPr>
          <p:spPr bwMode="auto">
            <a:xfrm>
              <a:off x="2514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4" name="Rectangle 403"/>
            <p:cNvSpPr/>
            <p:nvPr/>
          </p:nvSpPr>
          <p:spPr bwMode="auto">
            <a:xfrm>
              <a:off x="25908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5" name="Rectangle 404"/>
            <p:cNvSpPr/>
            <p:nvPr/>
          </p:nvSpPr>
          <p:spPr bwMode="auto">
            <a:xfrm>
              <a:off x="26670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6" name="Rectangle 405"/>
            <p:cNvSpPr/>
            <p:nvPr/>
          </p:nvSpPr>
          <p:spPr bwMode="auto">
            <a:xfrm>
              <a:off x="27432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7" name="Rectangle 406"/>
            <p:cNvSpPr/>
            <p:nvPr/>
          </p:nvSpPr>
          <p:spPr bwMode="auto">
            <a:xfrm>
              <a:off x="28194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8" name="Rectangle 407"/>
            <p:cNvSpPr/>
            <p:nvPr/>
          </p:nvSpPr>
          <p:spPr bwMode="auto">
            <a:xfrm>
              <a:off x="2895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9" name="Rectangle 408"/>
            <p:cNvSpPr/>
            <p:nvPr/>
          </p:nvSpPr>
          <p:spPr bwMode="auto">
            <a:xfrm>
              <a:off x="1752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0" name="Rectangle 409"/>
            <p:cNvSpPr/>
            <p:nvPr/>
          </p:nvSpPr>
          <p:spPr bwMode="auto">
            <a:xfrm>
              <a:off x="18288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1" name="Rectangle 410"/>
            <p:cNvSpPr/>
            <p:nvPr/>
          </p:nvSpPr>
          <p:spPr bwMode="auto">
            <a:xfrm>
              <a:off x="19050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2" name="Rectangle 411"/>
            <p:cNvSpPr/>
            <p:nvPr/>
          </p:nvSpPr>
          <p:spPr bwMode="auto">
            <a:xfrm>
              <a:off x="19812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3" name="Rectangle 412"/>
            <p:cNvSpPr/>
            <p:nvPr/>
          </p:nvSpPr>
          <p:spPr bwMode="auto">
            <a:xfrm>
              <a:off x="20574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4" name="Rectangle 413"/>
            <p:cNvSpPr/>
            <p:nvPr/>
          </p:nvSpPr>
          <p:spPr bwMode="auto">
            <a:xfrm>
              <a:off x="2133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5" name="Rectangle 414"/>
            <p:cNvSpPr/>
            <p:nvPr/>
          </p:nvSpPr>
          <p:spPr bwMode="auto">
            <a:xfrm>
              <a:off x="22098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6" name="Rectangle 415"/>
            <p:cNvSpPr/>
            <p:nvPr/>
          </p:nvSpPr>
          <p:spPr bwMode="auto">
            <a:xfrm>
              <a:off x="22860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7" name="Rectangle 416"/>
            <p:cNvSpPr/>
            <p:nvPr/>
          </p:nvSpPr>
          <p:spPr bwMode="auto">
            <a:xfrm>
              <a:off x="23622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8" name="Rectangle 417"/>
            <p:cNvSpPr/>
            <p:nvPr/>
          </p:nvSpPr>
          <p:spPr bwMode="auto">
            <a:xfrm>
              <a:off x="24384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9" name="Rectangle 418"/>
            <p:cNvSpPr/>
            <p:nvPr/>
          </p:nvSpPr>
          <p:spPr bwMode="auto">
            <a:xfrm>
              <a:off x="2514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0" name="Rectangle 419"/>
            <p:cNvSpPr/>
            <p:nvPr/>
          </p:nvSpPr>
          <p:spPr bwMode="auto">
            <a:xfrm>
              <a:off x="25908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1" name="Rectangle 420"/>
            <p:cNvSpPr/>
            <p:nvPr/>
          </p:nvSpPr>
          <p:spPr bwMode="auto">
            <a:xfrm>
              <a:off x="26670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2" name="Rectangle 421"/>
            <p:cNvSpPr/>
            <p:nvPr/>
          </p:nvSpPr>
          <p:spPr bwMode="auto">
            <a:xfrm>
              <a:off x="27432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3" name="Rectangle 422"/>
            <p:cNvSpPr/>
            <p:nvPr/>
          </p:nvSpPr>
          <p:spPr bwMode="auto">
            <a:xfrm>
              <a:off x="28194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4" name="Rectangle 423"/>
            <p:cNvSpPr/>
            <p:nvPr/>
          </p:nvSpPr>
          <p:spPr bwMode="auto">
            <a:xfrm>
              <a:off x="2895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5" name="Rectangle 424"/>
            <p:cNvSpPr/>
            <p:nvPr/>
          </p:nvSpPr>
          <p:spPr bwMode="auto">
            <a:xfrm>
              <a:off x="1752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6" name="Rectangle 425"/>
            <p:cNvSpPr/>
            <p:nvPr/>
          </p:nvSpPr>
          <p:spPr bwMode="auto">
            <a:xfrm>
              <a:off x="18288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7" name="Rectangle 426"/>
            <p:cNvSpPr/>
            <p:nvPr/>
          </p:nvSpPr>
          <p:spPr bwMode="auto">
            <a:xfrm>
              <a:off x="19050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8" name="Rectangle 427"/>
            <p:cNvSpPr/>
            <p:nvPr/>
          </p:nvSpPr>
          <p:spPr bwMode="auto">
            <a:xfrm>
              <a:off x="19812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9" name="Rectangle 428"/>
            <p:cNvSpPr/>
            <p:nvPr/>
          </p:nvSpPr>
          <p:spPr bwMode="auto">
            <a:xfrm>
              <a:off x="20574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0" name="Rectangle 429"/>
            <p:cNvSpPr/>
            <p:nvPr/>
          </p:nvSpPr>
          <p:spPr bwMode="auto">
            <a:xfrm>
              <a:off x="2133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1" name="Rectangle 430"/>
            <p:cNvSpPr/>
            <p:nvPr/>
          </p:nvSpPr>
          <p:spPr bwMode="auto">
            <a:xfrm>
              <a:off x="22098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2" name="Rectangle 431"/>
            <p:cNvSpPr/>
            <p:nvPr/>
          </p:nvSpPr>
          <p:spPr bwMode="auto">
            <a:xfrm>
              <a:off x="22860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3" name="Rectangle 432"/>
            <p:cNvSpPr/>
            <p:nvPr/>
          </p:nvSpPr>
          <p:spPr bwMode="auto">
            <a:xfrm>
              <a:off x="23622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4" name="Rectangle 433"/>
            <p:cNvSpPr/>
            <p:nvPr/>
          </p:nvSpPr>
          <p:spPr bwMode="auto">
            <a:xfrm>
              <a:off x="24384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5" name="Rectangle 434"/>
            <p:cNvSpPr/>
            <p:nvPr/>
          </p:nvSpPr>
          <p:spPr bwMode="auto">
            <a:xfrm>
              <a:off x="2514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6" name="Rectangle 435"/>
            <p:cNvSpPr/>
            <p:nvPr/>
          </p:nvSpPr>
          <p:spPr bwMode="auto">
            <a:xfrm>
              <a:off x="25908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7" name="Rectangle 436"/>
            <p:cNvSpPr/>
            <p:nvPr/>
          </p:nvSpPr>
          <p:spPr bwMode="auto">
            <a:xfrm>
              <a:off x="26670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8" name="Rectangle 437"/>
            <p:cNvSpPr/>
            <p:nvPr/>
          </p:nvSpPr>
          <p:spPr bwMode="auto">
            <a:xfrm>
              <a:off x="27432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9" name="Rectangle 438"/>
            <p:cNvSpPr/>
            <p:nvPr/>
          </p:nvSpPr>
          <p:spPr bwMode="auto">
            <a:xfrm>
              <a:off x="28194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40" name="Rectangle 439"/>
            <p:cNvSpPr/>
            <p:nvPr/>
          </p:nvSpPr>
          <p:spPr bwMode="auto">
            <a:xfrm>
              <a:off x="2895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</p:grpSp>
      <p:cxnSp>
        <p:nvCxnSpPr>
          <p:cNvPr id="452" name="Straight Arrow Connector 451"/>
          <p:cNvCxnSpPr>
            <a:stCxn id="24" idx="0"/>
          </p:cNvCxnSpPr>
          <p:nvPr/>
        </p:nvCxnSpPr>
        <p:spPr bwMode="auto">
          <a:xfrm rot="5400000" flipH="1" flipV="1">
            <a:off x="3181350" y="2571750"/>
            <a:ext cx="228600" cy="16383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sp>
        <p:nvSpPr>
          <p:cNvPr id="455" name="TextBox 454"/>
          <p:cNvSpPr txBox="1"/>
          <p:nvPr/>
        </p:nvSpPr>
        <p:spPr>
          <a:xfrm>
            <a:off x="4114800" y="2590800"/>
            <a:ext cx="4191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For each pixel:</a:t>
            </a:r>
          </a:p>
          <a:p>
            <a:pPr>
              <a:buFont typeface="Arial"/>
              <a:buChar char="•"/>
            </a:pPr>
            <a:r>
              <a:rPr lang="en-US" dirty="0" smtClean="0"/>
              <a:t> set of color features</a:t>
            </a:r>
          </a:p>
          <a:p>
            <a:pPr>
              <a:buFont typeface="Arial"/>
              <a:buChar char="•"/>
            </a:pPr>
            <a:r>
              <a:rPr lang="en-US" dirty="0" smtClean="0"/>
              <a:t> set of texture features (i.e. responses to different filters)</a:t>
            </a:r>
          </a:p>
          <a:p>
            <a:pPr>
              <a:buFont typeface="Arial"/>
              <a:buChar char="•"/>
            </a:pPr>
            <a:r>
              <a:rPr lang="en-US" dirty="0" smtClean="0"/>
              <a:t> …</a:t>
            </a:r>
          </a:p>
          <a:p>
            <a:endParaRPr lang="en-US" dirty="0"/>
          </a:p>
        </p:txBody>
      </p:sp>
      <p:sp>
        <p:nvSpPr>
          <p:cNvPr id="441" name="TextBox 440"/>
          <p:cNvSpPr txBox="1"/>
          <p:nvPr/>
        </p:nvSpPr>
        <p:spPr>
          <a:xfrm>
            <a:off x="4419600" y="5029200"/>
            <a:ext cx="4275529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>
                <a:solidFill>
                  <a:srgbClr val="0000FF"/>
                </a:solidFill>
              </a:rPr>
              <a:t> Lots of features!</a:t>
            </a:r>
          </a:p>
          <a:p>
            <a:pPr>
              <a:buFont typeface="Arial"/>
              <a:buChar char="•"/>
            </a:pPr>
            <a:r>
              <a:rPr lang="en-US" dirty="0" smtClean="0">
                <a:solidFill>
                  <a:srgbClr val="0000FF"/>
                </a:solidFill>
              </a:rPr>
              <a:t> Extremely sparse</a:t>
            </a:r>
          </a:p>
          <a:p>
            <a:pPr>
              <a:buFont typeface="Arial"/>
              <a:buChar char="•"/>
            </a:pPr>
            <a:r>
              <a:rPr lang="en-US" dirty="0" smtClean="0">
                <a:solidFill>
                  <a:srgbClr val="0000FF"/>
                </a:solidFill>
              </a:rPr>
              <a:t> Features are position dependent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42" name="TextBox 441"/>
          <p:cNvSpPr txBox="1"/>
          <p:nvPr/>
        </p:nvSpPr>
        <p:spPr>
          <a:xfrm>
            <a:off x="5715000" y="6334780"/>
            <a:ext cx="11016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Ideas?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approach: histograms</a:t>
            </a:r>
            <a:endParaRPr lang="en-US" dirty="0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Examine the distribution of features, rather than the features themselves</a:t>
            </a:r>
          </a:p>
          <a:p>
            <a:r>
              <a:rPr lang="en-US"/>
              <a:t>General purpose (i.e. any distribution of features)</a:t>
            </a:r>
          </a:p>
          <a:p>
            <a:r>
              <a:rPr lang="en-US"/>
              <a:t>Resilient to variations (shadowing, changes in illumination, shading, etc.)</a:t>
            </a:r>
          </a:p>
          <a:p>
            <a:r>
              <a:rPr lang="en-US"/>
              <a:t>Can use previous work in statistics, 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Histogram Example</a:t>
            </a:r>
          </a:p>
        </p:txBody>
      </p:sp>
      <p:pic>
        <p:nvPicPr>
          <p:cNvPr id="51208" name="Picture 8" descr="C:\School\cs291\presentation1\seagul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2895600"/>
            <a:ext cx="3276600" cy="3276600"/>
          </a:xfrm>
          <a:prstGeom prst="rect">
            <a:avLst/>
          </a:prstGeom>
          <a:noFill/>
        </p:spPr>
      </p:pic>
      <p:pic>
        <p:nvPicPr>
          <p:cNvPr id="51209" name="Picture 9" descr="C:\School\cs291\presentation1\seagull_hist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2743200"/>
            <a:ext cx="3429000" cy="3429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Cumulative Histogram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457200" y="2514600"/>
            <a:ext cx="8335963" cy="3916363"/>
            <a:chOff x="457200" y="2514600"/>
            <a:chExt cx="8335963" cy="3916363"/>
          </a:xfrm>
        </p:grpSpPr>
        <p:pic>
          <p:nvPicPr>
            <p:cNvPr id="65539" name="Picture 3" descr="C:\School\cs291\presentation1\seagull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57200" y="2819400"/>
              <a:ext cx="2209800" cy="2209800"/>
            </a:xfrm>
            <a:prstGeom prst="rect">
              <a:avLst/>
            </a:prstGeom>
            <a:noFill/>
          </p:spPr>
        </p:pic>
        <p:pic>
          <p:nvPicPr>
            <p:cNvPr id="65540" name="Picture 4" descr="C:\School\cs291\presentation1\seagull_cum_hist.bmp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867400" y="3505200"/>
              <a:ext cx="2925763" cy="2925763"/>
            </a:xfrm>
            <a:prstGeom prst="rect">
              <a:avLst/>
            </a:prstGeom>
            <a:noFill/>
          </p:spPr>
        </p:pic>
        <p:pic>
          <p:nvPicPr>
            <p:cNvPr id="65541" name="Picture 5" descr="C:\School\cs291\presentation1\seagull_hist.bmp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819400" y="3505200"/>
              <a:ext cx="2925763" cy="2925763"/>
            </a:xfrm>
            <a:prstGeom prst="rect">
              <a:avLst/>
            </a:prstGeom>
            <a:noFill/>
          </p:spPr>
        </p:pic>
        <p:sp>
          <p:nvSpPr>
            <p:cNvPr id="65542" name="Text Box 6"/>
            <p:cNvSpPr txBox="1">
              <a:spLocks noChangeArrowheads="1"/>
            </p:cNvSpPr>
            <p:nvPr/>
          </p:nvSpPr>
          <p:spPr bwMode="auto">
            <a:xfrm>
              <a:off x="3352800" y="2514600"/>
              <a:ext cx="2057400" cy="822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/>
                <a:t>Normal Histogram</a:t>
              </a:r>
            </a:p>
          </p:txBody>
        </p:sp>
        <p:sp>
          <p:nvSpPr>
            <p:cNvPr id="65543" name="Text Box 7"/>
            <p:cNvSpPr txBox="1">
              <a:spLocks noChangeArrowheads="1"/>
            </p:cNvSpPr>
            <p:nvPr/>
          </p:nvSpPr>
          <p:spPr bwMode="auto">
            <a:xfrm>
              <a:off x="6553200" y="2514600"/>
              <a:ext cx="2057400" cy="822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/>
                <a:t>Cumulative Histogram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</a:t>
            </a:r>
            <a:r>
              <a:rPr lang="en-US" dirty="0" smtClean="0"/>
              <a:t>imilarity Measures </a:t>
            </a:r>
            <a:r>
              <a:rPr lang="en-US" dirty="0"/>
              <a:t>Using the Histograms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2133600" y="3048000"/>
            <a:ext cx="2514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Histogram 1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5029200" y="3048000"/>
            <a:ext cx="2514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Histogram 2</a:t>
            </a:r>
          </a:p>
        </p:txBody>
      </p:sp>
      <p:pic>
        <p:nvPicPr>
          <p:cNvPr id="10" name="Picture 10" descr="C:\School\cs291\presentation1\hist1.bmp"/>
          <p:cNvPicPr>
            <a:picLocks noChangeAspect="1" noChangeArrowheads="1"/>
          </p:cNvPicPr>
          <p:nvPr/>
        </p:nvPicPr>
        <p:blipFill>
          <a:blip r:embed="rId2"/>
          <a:srcRect l="5927"/>
          <a:stretch>
            <a:fillRect/>
          </a:stretch>
        </p:blipFill>
        <p:spPr bwMode="auto">
          <a:xfrm>
            <a:off x="2133600" y="3657600"/>
            <a:ext cx="2419350" cy="2200275"/>
          </a:xfrm>
          <a:prstGeom prst="rect">
            <a:avLst/>
          </a:prstGeom>
          <a:noFill/>
        </p:spPr>
      </p:pic>
      <p:pic>
        <p:nvPicPr>
          <p:cNvPr id="12" name="Picture 12" descr="C:\School\cs291\presentation1\hist2.bmp"/>
          <p:cNvPicPr>
            <a:picLocks noChangeAspect="1" noChangeArrowheads="1"/>
          </p:cNvPicPr>
          <p:nvPr/>
        </p:nvPicPr>
        <p:blipFill>
          <a:blip r:embed="rId3"/>
          <a:srcRect l="5927"/>
          <a:stretch>
            <a:fillRect/>
          </a:stretch>
        </p:blipFill>
        <p:spPr bwMode="auto">
          <a:xfrm>
            <a:off x="4953000" y="3657600"/>
            <a:ext cx="2419350" cy="2200275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524000" y="6019800"/>
            <a:ext cx="62234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Need to quantify how similar two histograms are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Heuristic Histogram Distances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362200"/>
            <a:ext cx="57150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Minkowski-form distance L</a:t>
            </a:r>
            <a:r>
              <a:rPr lang="en-US" baseline="-25000"/>
              <a:t>p</a:t>
            </a:r>
            <a:endParaRPr lang="en-US"/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Special cases:</a:t>
            </a:r>
          </a:p>
          <a:p>
            <a:pPr lvl="1">
              <a:lnSpc>
                <a:spcPct val="90000"/>
              </a:lnSpc>
            </a:pPr>
            <a:r>
              <a:rPr lang="en-US"/>
              <a:t>L</a:t>
            </a:r>
            <a:r>
              <a:rPr lang="en-US" baseline="-25000"/>
              <a:t>1</a:t>
            </a:r>
            <a:r>
              <a:rPr lang="en-US"/>
              <a:t>:  absolute, cityblock, or Manhattan distance</a:t>
            </a:r>
          </a:p>
          <a:p>
            <a:pPr lvl="1">
              <a:lnSpc>
                <a:spcPct val="90000"/>
              </a:lnSpc>
            </a:pPr>
            <a:r>
              <a:rPr lang="en-US"/>
              <a:t>L</a:t>
            </a:r>
            <a:r>
              <a:rPr lang="en-US" baseline="-25000"/>
              <a:t>2</a:t>
            </a:r>
            <a:r>
              <a:rPr lang="en-US"/>
              <a:t>:  Euclidian distance</a:t>
            </a:r>
          </a:p>
          <a:p>
            <a:pPr lvl="1">
              <a:lnSpc>
                <a:spcPct val="90000"/>
              </a:lnSpc>
            </a:pPr>
            <a:r>
              <a:rPr lang="en-US"/>
              <a:t>L</a:t>
            </a:r>
            <a:r>
              <a:rPr lang="en-US" baseline="-25000">
                <a:sym typeface="Symbol" pitchFamily="-110" charset="2"/>
              </a:rPr>
              <a:t></a:t>
            </a:r>
            <a:r>
              <a:rPr lang="en-US">
                <a:sym typeface="Symbol" pitchFamily="-110" charset="2"/>
              </a:rPr>
              <a:t>:  Maximum value distance</a:t>
            </a:r>
            <a:endParaRPr lang="en-US"/>
          </a:p>
          <a:p>
            <a:pPr lvl="1">
              <a:lnSpc>
                <a:spcPct val="90000"/>
              </a:lnSpc>
            </a:pPr>
            <a:endParaRPr lang="en-US"/>
          </a:p>
        </p:txBody>
      </p:sp>
      <p:graphicFrame>
        <p:nvGraphicFramePr>
          <p:cNvPr id="67588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67588" name="Equation" r:id="rId3" imgW="114120" imgH="215640" progId="Equation.3">
              <p:embed/>
            </p:oleObj>
          </a:graphicData>
        </a:graphic>
      </p:graphicFrame>
      <p:graphicFrame>
        <p:nvGraphicFramePr>
          <p:cNvPr id="67593" name="Object 9"/>
          <p:cNvGraphicFramePr>
            <a:graphicFrameLocks noChangeAspect="1"/>
          </p:cNvGraphicFramePr>
          <p:nvPr/>
        </p:nvGraphicFramePr>
        <p:xfrm>
          <a:off x="2516188" y="2957513"/>
          <a:ext cx="3195637" cy="1085850"/>
        </p:xfrm>
        <a:graphic>
          <a:graphicData uri="http://schemas.openxmlformats.org/presentationml/2006/ole">
            <p:oleObj spid="_x0000_s67593" name="Equation" r:id="rId4" imgW="1460500" imgH="495300" progId="Equation.3">
              <p:embed/>
            </p:oleObj>
          </a:graphicData>
        </a:graphic>
      </p:graphicFrame>
      <p:pic>
        <p:nvPicPr>
          <p:cNvPr id="67595" name="Picture 11" descr="C:\School\cs291\presentation1\cityblock.bmp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39000" y="3276600"/>
            <a:ext cx="1657350" cy="1657350"/>
          </a:xfrm>
          <a:prstGeom prst="rect">
            <a:avLst/>
          </a:prstGeom>
          <a:noFill/>
        </p:spPr>
      </p:pic>
      <p:pic>
        <p:nvPicPr>
          <p:cNvPr id="67596" name="Picture 12" descr="C:\School\cs291\presentation1\euclidean.bmp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39000" y="5029200"/>
            <a:ext cx="1657350" cy="1657350"/>
          </a:xfrm>
          <a:prstGeom prst="rect">
            <a:avLst/>
          </a:prstGeom>
          <a:noFill/>
        </p:spPr>
      </p:pic>
      <p:sp>
        <p:nvSpPr>
          <p:cNvPr id="67597" name="Line 13"/>
          <p:cNvSpPr>
            <a:spLocks noChangeShapeType="1"/>
          </p:cNvSpPr>
          <p:nvPr/>
        </p:nvSpPr>
        <p:spPr bwMode="auto">
          <a:xfrm flipV="1">
            <a:off x="5486400" y="4419600"/>
            <a:ext cx="1447800" cy="4572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598" name="Line 14"/>
          <p:cNvSpPr>
            <a:spLocks noChangeShapeType="1"/>
          </p:cNvSpPr>
          <p:nvPr/>
        </p:nvSpPr>
        <p:spPr bwMode="auto">
          <a:xfrm>
            <a:off x="4953000" y="5638800"/>
            <a:ext cx="1905000" cy="152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More heuristic distances</a:t>
            </a:r>
          </a:p>
        </p:txBody>
      </p:sp>
      <p:sp>
        <p:nvSpPr>
          <p:cNvPr id="92164" name="Rectangle 4"/>
          <p:cNvSpPr>
            <a:spLocks noChangeArrowheads="1"/>
          </p:cNvSpPr>
          <p:nvPr/>
        </p:nvSpPr>
        <p:spPr bwMode="auto">
          <a:xfrm>
            <a:off x="914400" y="2438400"/>
            <a:ext cx="65532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-110" charset="2"/>
              <a:buChar char="l"/>
            </a:pPr>
            <a:r>
              <a:rPr lang="en-US" sz="2800">
                <a:latin typeface="Arial" pitchFamily="-110" charset="0"/>
              </a:rPr>
              <a:t>Weighted-Mean-Variance (WMV)</a:t>
            </a: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-110" charset="2"/>
              <a:buChar char="l"/>
            </a:pPr>
            <a:endParaRPr lang="en-US" sz="2800">
              <a:latin typeface="Arial" pitchFamily="-110" charset="0"/>
            </a:endParaRP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-110" charset="2"/>
              <a:buChar char="l"/>
            </a:pPr>
            <a:endParaRPr lang="en-US" sz="2800">
              <a:latin typeface="Arial" pitchFamily="-110" charset="0"/>
            </a:endParaRP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-110" charset="2"/>
              <a:buChar char="l"/>
            </a:pPr>
            <a:endParaRPr lang="en-US" sz="2800">
              <a:latin typeface="Arial" pitchFamily="-110" charset="0"/>
            </a:endParaRPr>
          </a:p>
          <a:p>
            <a:pPr marL="742950" lvl="1" indent="-28575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-110" charset="2"/>
              <a:buChar char="l"/>
            </a:pPr>
            <a:endParaRPr lang="en-US" sz="2800">
              <a:latin typeface="Arial" pitchFamily="-110" charset="0"/>
            </a:endParaRPr>
          </a:p>
          <a:p>
            <a:pPr marL="742950" lvl="1" indent="-285750">
              <a:spcBef>
                <a:spcPct val="20000"/>
              </a:spcBef>
              <a:buClr>
                <a:schemeClr val="tx1"/>
              </a:buClr>
              <a:buSzPct val="75000"/>
              <a:buFontTx/>
              <a:buChar char="–"/>
            </a:pPr>
            <a:r>
              <a:rPr lang="en-US">
                <a:latin typeface="Arial" pitchFamily="-110" charset="0"/>
              </a:rPr>
              <a:t>Only includes minimal information about distribution</a:t>
            </a:r>
          </a:p>
        </p:txBody>
      </p:sp>
      <p:graphicFrame>
        <p:nvGraphicFramePr>
          <p:cNvPr id="92165" name="Object 5"/>
          <p:cNvGraphicFramePr>
            <a:graphicFrameLocks noChangeAspect="1"/>
          </p:cNvGraphicFramePr>
          <p:nvPr/>
        </p:nvGraphicFramePr>
        <p:xfrm>
          <a:off x="1752600" y="3505200"/>
          <a:ext cx="6629400" cy="1173163"/>
        </p:xfrm>
        <a:graphic>
          <a:graphicData uri="http://schemas.openxmlformats.org/presentationml/2006/ole">
            <p:oleObj spid="_x0000_s92165" name="Equation" r:id="rId3" imgW="2654280" imgH="469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Cumulative Difference Example</a:t>
            </a:r>
          </a:p>
        </p:txBody>
      </p:sp>
      <p:grpSp>
        <p:nvGrpSpPr>
          <p:cNvPr id="95247" name="Group 15"/>
          <p:cNvGrpSpPr>
            <a:grpSpLocks/>
          </p:cNvGrpSpPr>
          <p:nvPr/>
        </p:nvGrpSpPr>
        <p:grpSpPr bwMode="auto">
          <a:xfrm>
            <a:off x="990600" y="2438400"/>
            <a:ext cx="8153400" cy="2886075"/>
            <a:chOff x="528" y="1872"/>
            <a:chExt cx="5136" cy="1818"/>
          </a:xfrm>
        </p:grpSpPr>
        <p:sp>
          <p:nvSpPr>
            <p:cNvPr id="95239" name="Text Box 7"/>
            <p:cNvSpPr txBox="1">
              <a:spLocks noChangeArrowheads="1"/>
            </p:cNvSpPr>
            <p:nvPr/>
          </p:nvSpPr>
          <p:spPr bwMode="auto">
            <a:xfrm>
              <a:off x="528" y="1872"/>
              <a:ext cx="15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Histogram 1</a:t>
              </a:r>
            </a:p>
          </p:txBody>
        </p:sp>
        <p:sp>
          <p:nvSpPr>
            <p:cNvPr id="95240" name="Text Box 8"/>
            <p:cNvSpPr txBox="1">
              <a:spLocks noChangeArrowheads="1"/>
            </p:cNvSpPr>
            <p:nvPr/>
          </p:nvSpPr>
          <p:spPr bwMode="auto">
            <a:xfrm>
              <a:off x="2352" y="1872"/>
              <a:ext cx="15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Histogram 2</a:t>
              </a:r>
            </a:p>
          </p:txBody>
        </p:sp>
        <p:sp>
          <p:nvSpPr>
            <p:cNvPr id="95241" name="Text Box 9"/>
            <p:cNvSpPr txBox="1">
              <a:spLocks noChangeArrowheads="1"/>
            </p:cNvSpPr>
            <p:nvPr/>
          </p:nvSpPr>
          <p:spPr bwMode="auto">
            <a:xfrm>
              <a:off x="4368" y="1872"/>
              <a:ext cx="96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Difference</a:t>
              </a:r>
            </a:p>
          </p:txBody>
        </p:sp>
        <p:pic>
          <p:nvPicPr>
            <p:cNvPr id="95242" name="Picture 10" descr="C:\School\cs291\presentation1\hist1.bmp"/>
            <p:cNvPicPr>
              <a:picLocks noChangeAspect="1" noChangeArrowheads="1"/>
            </p:cNvPicPr>
            <p:nvPr/>
          </p:nvPicPr>
          <p:blipFill>
            <a:blip r:embed="rId2"/>
            <a:srcRect l="5927"/>
            <a:stretch>
              <a:fillRect/>
            </a:stretch>
          </p:blipFill>
          <p:spPr bwMode="auto">
            <a:xfrm>
              <a:off x="528" y="2256"/>
              <a:ext cx="1524" cy="1386"/>
            </a:xfrm>
            <a:prstGeom prst="rect">
              <a:avLst/>
            </a:prstGeom>
            <a:noFill/>
          </p:spPr>
        </p:pic>
        <p:sp>
          <p:nvSpPr>
            <p:cNvPr id="95243" name="Text Box 11"/>
            <p:cNvSpPr txBox="1">
              <a:spLocks noChangeArrowheads="1"/>
            </p:cNvSpPr>
            <p:nvPr/>
          </p:nvSpPr>
          <p:spPr bwMode="auto">
            <a:xfrm>
              <a:off x="1920" y="2496"/>
              <a:ext cx="432" cy="7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7200" b="1"/>
                <a:t>-</a:t>
              </a:r>
            </a:p>
          </p:txBody>
        </p:sp>
        <p:pic>
          <p:nvPicPr>
            <p:cNvPr id="95244" name="Picture 12" descr="C:\School\cs291\presentation1\hist2.bmp"/>
            <p:cNvPicPr>
              <a:picLocks noChangeAspect="1" noChangeArrowheads="1"/>
            </p:cNvPicPr>
            <p:nvPr/>
          </p:nvPicPr>
          <p:blipFill>
            <a:blip r:embed="rId3"/>
            <a:srcRect l="5927"/>
            <a:stretch>
              <a:fillRect/>
            </a:stretch>
          </p:blipFill>
          <p:spPr bwMode="auto">
            <a:xfrm>
              <a:off x="2304" y="2256"/>
              <a:ext cx="1524" cy="1386"/>
            </a:xfrm>
            <a:prstGeom prst="rect">
              <a:avLst/>
            </a:prstGeom>
            <a:noFill/>
          </p:spPr>
        </p:pic>
        <p:sp>
          <p:nvSpPr>
            <p:cNvPr id="95245" name="Text Box 13"/>
            <p:cNvSpPr txBox="1">
              <a:spLocks noChangeArrowheads="1"/>
            </p:cNvSpPr>
            <p:nvPr/>
          </p:nvSpPr>
          <p:spPr bwMode="auto">
            <a:xfrm>
              <a:off x="3648" y="2544"/>
              <a:ext cx="432" cy="7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7200" b="1"/>
                <a:t>=</a:t>
              </a:r>
            </a:p>
          </p:txBody>
        </p:sp>
        <p:pic>
          <p:nvPicPr>
            <p:cNvPr id="95246" name="Picture 14" descr="C:\School\cs291\presentation1\hist-diff.bmp"/>
            <p:cNvPicPr>
              <a:picLocks noChangeAspect="1" noChangeArrowheads="1"/>
            </p:cNvPicPr>
            <p:nvPr/>
          </p:nvPicPr>
          <p:blipFill>
            <a:blip r:embed="rId4"/>
            <a:srcRect l="5185"/>
            <a:stretch>
              <a:fillRect/>
            </a:stretch>
          </p:blipFill>
          <p:spPr bwMode="auto">
            <a:xfrm>
              <a:off x="4128" y="2304"/>
              <a:ext cx="1536" cy="1386"/>
            </a:xfrm>
            <a:prstGeom prst="rect">
              <a:avLst/>
            </a:prstGeom>
            <a:noFill/>
          </p:spPr>
        </p:pic>
      </p:grpSp>
      <p:grpSp>
        <p:nvGrpSpPr>
          <p:cNvPr id="95255" name="Group 23"/>
          <p:cNvGrpSpPr>
            <a:grpSpLocks/>
          </p:cNvGrpSpPr>
          <p:nvPr/>
        </p:nvGrpSpPr>
        <p:grpSpPr bwMode="auto">
          <a:xfrm>
            <a:off x="1752600" y="5791200"/>
            <a:ext cx="1562100" cy="595313"/>
            <a:chOff x="1104" y="3648"/>
            <a:chExt cx="984" cy="375"/>
          </a:xfrm>
        </p:grpSpPr>
        <p:sp>
          <p:nvSpPr>
            <p:cNvPr id="95248" name="Text Box 16"/>
            <p:cNvSpPr txBox="1">
              <a:spLocks noChangeArrowheads="1"/>
            </p:cNvSpPr>
            <p:nvPr/>
          </p:nvSpPr>
          <p:spPr bwMode="auto">
            <a:xfrm>
              <a:off x="1104" y="3696"/>
              <a:ext cx="81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/>
                <a:t>K-S </a:t>
              </a:r>
              <a:r>
                <a:rPr lang="en-US" sz="2800" b="1"/>
                <a:t>=</a:t>
              </a:r>
            </a:p>
          </p:txBody>
        </p:sp>
        <p:pic>
          <p:nvPicPr>
            <p:cNvPr id="95249" name="Picture 17" descr="C:\School\cs291\presentation1\KS-result.bmp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868" y="3648"/>
              <a:ext cx="220" cy="348"/>
            </a:xfrm>
            <a:prstGeom prst="rect">
              <a:avLst/>
            </a:prstGeom>
            <a:noFill/>
          </p:spPr>
        </p:pic>
      </p:grpSp>
      <p:grpSp>
        <p:nvGrpSpPr>
          <p:cNvPr id="95252" name="Group 20"/>
          <p:cNvGrpSpPr>
            <a:grpSpLocks/>
          </p:cNvGrpSpPr>
          <p:nvPr/>
        </p:nvGrpSpPr>
        <p:grpSpPr bwMode="auto">
          <a:xfrm>
            <a:off x="4191000" y="5562600"/>
            <a:ext cx="3781425" cy="752475"/>
            <a:chOff x="2688" y="3504"/>
            <a:chExt cx="2382" cy="474"/>
          </a:xfrm>
        </p:grpSpPr>
        <p:sp>
          <p:nvSpPr>
            <p:cNvPr id="95250" name="Text Box 18"/>
            <p:cNvSpPr txBox="1">
              <a:spLocks noChangeArrowheads="1"/>
            </p:cNvSpPr>
            <p:nvPr/>
          </p:nvSpPr>
          <p:spPr bwMode="auto">
            <a:xfrm>
              <a:off x="2688" y="3648"/>
              <a:ext cx="81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/>
                <a:t>CvM </a:t>
              </a:r>
              <a:r>
                <a:rPr lang="en-US" sz="2800" b="1"/>
                <a:t>=</a:t>
              </a:r>
            </a:p>
          </p:txBody>
        </p:sp>
        <p:pic>
          <p:nvPicPr>
            <p:cNvPr id="95251" name="Picture 19" descr="C:\School\cs291\presentation1\cvm-result.bmp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504" y="3504"/>
              <a:ext cx="1566" cy="474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would you test the </a:t>
            </a:r>
            <a:r>
              <a:rPr lang="en-US" dirty="0" err="1" smtClean="0"/>
              <a:t>perfomance</a:t>
            </a:r>
            <a:r>
              <a:rPr lang="en-US" dirty="0" smtClean="0"/>
              <a:t> of these algorithms?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Three tasks</a:t>
            </a:r>
          </a:p>
          <a:p>
            <a:pPr lvl="1"/>
            <a:r>
              <a:rPr lang="en-US" dirty="0" smtClean="0"/>
              <a:t>classification</a:t>
            </a:r>
          </a:p>
          <a:p>
            <a:pPr lvl="1"/>
            <a:r>
              <a:rPr lang="en-US" dirty="0" smtClean="0"/>
              <a:t>retrieval</a:t>
            </a:r>
          </a:p>
          <a:p>
            <a:pPr lvl="1"/>
            <a:r>
              <a:rPr lang="en-US" dirty="0" smtClean="0"/>
              <a:t>segmentation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Data Set: Color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Randomly chose 94 images from set of 2000</a:t>
            </a:r>
          </a:p>
          <a:p>
            <a:pPr lvl="1"/>
            <a:r>
              <a:rPr lang="en-US"/>
              <a:t>94 images represent separate classes</a:t>
            </a:r>
          </a:p>
          <a:p>
            <a:r>
              <a:rPr lang="en-US"/>
              <a:t>Randomly select disjoint set of pixels from the images</a:t>
            </a:r>
          </a:p>
          <a:p>
            <a:pPr lvl="1"/>
            <a:r>
              <a:rPr lang="en-US"/>
              <a:t>Set size of 4, 8, 16, 32, 64 pixels</a:t>
            </a:r>
          </a:p>
          <a:p>
            <a:pPr lvl="1"/>
            <a:r>
              <a:rPr lang="en-US"/>
              <a:t>16 disjoint samples per set per image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Data Set: Texture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Brodatz album</a:t>
            </a:r>
          </a:p>
          <a:p>
            <a:pPr lvl="1"/>
            <a:r>
              <a:rPr lang="en-US"/>
              <a:t>Collection of wide range of texture (e.g. cork, lawn, straw, pebbles, sand, etc.)</a:t>
            </a:r>
          </a:p>
          <a:p>
            <a:r>
              <a:rPr lang="en-US"/>
              <a:t>Each image is considered a class (as in color)</a:t>
            </a:r>
          </a:p>
          <a:p>
            <a:r>
              <a:rPr lang="en-US"/>
              <a:t>Extract sets of 16 non-overlapping blocks</a:t>
            </a:r>
          </a:p>
          <a:p>
            <a:pPr lvl="1"/>
            <a:r>
              <a:rPr lang="en-US"/>
              <a:t>sizes 8x8, 16x16,…, 256x256</a:t>
            </a:r>
          </a:p>
        </p:txBody>
      </p:sp>
      <p:pic>
        <p:nvPicPr>
          <p:cNvPr id="76804" name="Picture 4" descr="C:\School\cs291\presentation1\btexture1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19600" y="533400"/>
            <a:ext cx="731838" cy="731838"/>
          </a:xfrm>
          <a:prstGeom prst="rect">
            <a:avLst/>
          </a:prstGeom>
          <a:noFill/>
        </p:spPr>
      </p:pic>
      <p:pic>
        <p:nvPicPr>
          <p:cNvPr id="76805" name="Picture 5" descr="C:\School\cs291\presentation1\btexture2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5257800"/>
            <a:ext cx="731838" cy="731838"/>
          </a:xfrm>
          <a:prstGeom prst="rect">
            <a:avLst/>
          </a:prstGeom>
          <a:noFill/>
        </p:spPr>
      </p:pic>
      <p:pic>
        <p:nvPicPr>
          <p:cNvPr id="76806" name="Picture 6" descr="C:\School\cs291\presentation1\btexture3.bm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95600" y="5486400"/>
            <a:ext cx="731838" cy="731838"/>
          </a:xfrm>
          <a:prstGeom prst="rect">
            <a:avLst/>
          </a:prstGeom>
          <a:noFill/>
        </p:spPr>
      </p:pic>
      <p:pic>
        <p:nvPicPr>
          <p:cNvPr id="76807" name="Picture 7" descr="C:\School\cs291\presentation1\btexture4.bmp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91200" y="5181600"/>
            <a:ext cx="731838" cy="731838"/>
          </a:xfrm>
          <a:prstGeom prst="rect">
            <a:avLst/>
          </a:prstGeom>
          <a:noFill/>
        </p:spPr>
      </p:pic>
      <p:pic>
        <p:nvPicPr>
          <p:cNvPr id="76809" name="Picture 9" descr="C:\School\cs291\presentation1\btexture6.bmp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96000" y="304800"/>
            <a:ext cx="731838" cy="731838"/>
          </a:xfrm>
          <a:prstGeom prst="rect">
            <a:avLst/>
          </a:prstGeom>
          <a:noFill/>
        </p:spPr>
      </p:pic>
      <p:pic>
        <p:nvPicPr>
          <p:cNvPr id="76810" name="Picture 10" descr="C:\School\cs291\presentation1\btexture7.bmp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543800" y="762000"/>
            <a:ext cx="731838" cy="731838"/>
          </a:xfrm>
          <a:prstGeom prst="rect">
            <a:avLst/>
          </a:prstGeom>
          <a:noFill/>
        </p:spPr>
      </p:pic>
      <p:pic>
        <p:nvPicPr>
          <p:cNvPr id="76811" name="Picture 11" descr="C:\School\cs291\presentation1\btexture8.bmp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343400" y="5334000"/>
            <a:ext cx="731838" cy="731838"/>
          </a:xfrm>
          <a:prstGeom prst="rect">
            <a:avLst/>
          </a:prstGeom>
          <a:noFill/>
        </p:spPr>
      </p:pic>
      <p:pic>
        <p:nvPicPr>
          <p:cNvPr id="76812" name="Picture 12" descr="C:\School\cs291\presentation1\btexture7.bmp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315200" y="5410200"/>
            <a:ext cx="731838" cy="7318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Setup:  Classification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can we use similarity for classification?</a:t>
            </a:r>
          </a:p>
          <a:p>
            <a:r>
              <a:rPr lang="en-US" dirty="0" err="1" smtClean="0"/>
              <a:t>k</a:t>
            </a:r>
            <a:r>
              <a:rPr lang="en-US" dirty="0"/>
              <a:t>-Nearest Neighbor classifier is used</a:t>
            </a:r>
          </a:p>
          <a:p>
            <a:pPr lvl="1"/>
            <a:r>
              <a:rPr lang="en-US" dirty="0"/>
              <a:t>Nearest Neighbor classification:  given a collection of labeled points </a:t>
            </a:r>
            <a:r>
              <a:rPr lang="en-US" i="1" dirty="0"/>
              <a:t>S</a:t>
            </a:r>
            <a:r>
              <a:rPr lang="en-US" dirty="0"/>
              <a:t> and a query point </a:t>
            </a:r>
            <a:r>
              <a:rPr lang="en-US" b="1" dirty="0" err="1"/>
              <a:t>q</a:t>
            </a:r>
            <a:r>
              <a:rPr lang="en-US" dirty="0"/>
              <a:t>, what point</a:t>
            </a:r>
            <a:r>
              <a:rPr lang="en-US" b="1" dirty="0"/>
              <a:t> </a:t>
            </a:r>
            <a:r>
              <a:rPr lang="en-US" dirty="0"/>
              <a:t>belonging to S is closest to</a:t>
            </a:r>
            <a:r>
              <a:rPr lang="en-US" b="1" dirty="0"/>
              <a:t> </a:t>
            </a:r>
            <a:r>
              <a:rPr lang="en-US" b="1" dirty="0" err="1"/>
              <a:t>q</a:t>
            </a:r>
            <a:r>
              <a:rPr lang="en-US" i="1" dirty="0"/>
              <a:t>?</a:t>
            </a:r>
            <a:endParaRPr lang="en-US" dirty="0"/>
          </a:p>
          <a:p>
            <a:pPr lvl="1"/>
            <a:r>
              <a:rPr lang="en-US" dirty="0" err="1"/>
              <a:t>k</a:t>
            </a:r>
            <a:r>
              <a:rPr lang="en-US" dirty="0"/>
              <a:t> nearest is a majority vote of the </a:t>
            </a:r>
            <a:r>
              <a:rPr lang="en-US" dirty="0" err="1"/>
              <a:t>k</a:t>
            </a:r>
            <a:r>
              <a:rPr lang="en-US" dirty="0"/>
              <a:t> closest </a:t>
            </a:r>
            <a:r>
              <a:rPr lang="en-US" dirty="0" smtClean="0"/>
              <a:t>points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7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534400" cy="1143000"/>
          </a:xfrm>
          <a:solidFill>
            <a:schemeClr val="bg1"/>
          </a:solidFill>
        </p:spPr>
        <p:txBody>
          <a:bodyPr/>
          <a:lstStyle/>
          <a:p>
            <a:r>
              <a:rPr lang="en-US"/>
              <a:t>Results:  Classification, color data set</a:t>
            </a:r>
          </a:p>
        </p:txBody>
      </p:sp>
      <p:pic>
        <p:nvPicPr>
          <p:cNvPr id="79876" name="Picture 4" descr="C:\School\cs291\presentation1\classify_color.jpg"/>
          <p:cNvPicPr>
            <a:picLocks noChangeAspect="1" noChangeArrowheads="1"/>
          </p:cNvPicPr>
          <p:nvPr/>
        </p:nvPicPr>
        <p:blipFill>
          <a:blip r:embed="rId2"/>
          <a:srcRect r="48486" b="50225"/>
          <a:stretch>
            <a:fillRect/>
          </a:stretch>
        </p:blipFill>
        <p:spPr bwMode="auto">
          <a:xfrm>
            <a:off x="1828800" y="2514600"/>
            <a:ext cx="4953000" cy="35814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581400" y="6172200"/>
            <a:ext cx="16118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sample size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001000" cy="1219200"/>
          </a:xfrm>
          <a:solidFill>
            <a:schemeClr val="bg1"/>
          </a:solidFill>
        </p:spPr>
        <p:txBody>
          <a:bodyPr/>
          <a:lstStyle/>
          <a:p>
            <a:r>
              <a:rPr lang="en-US"/>
              <a:t>Results:  Classification, texture data set</a:t>
            </a:r>
          </a:p>
        </p:txBody>
      </p:sp>
      <p:pic>
        <p:nvPicPr>
          <p:cNvPr id="80900" name="Picture 4" descr="C:\School\cs291\presentation1\classify_texture.jpg"/>
          <p:cNvPicPr>
            <a:picLocks noChangeAspect="1" noChangeArrowheads="1"/>
          </p:cNvPicPr>
          <p:nvPr/>
        </p:nvPicPr>
        <p:blipFill>
          <a:blip r:embed="rId2"/>
          <a:srcRect r="49474" b="50029"/>
          <a:stretch>
            <a:fillRect/>
          </a:stretch>
        </p:blipFill>
        <p:spPr bwMode="auto">
          <a:xfrm>
            <a:off x="1981200" y="2514600"/>
            <a:ext cx="4775200" cy="35814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581400" y="6172200"/>
            <a:ext cx="16118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sample size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Results: Image Retrieval</a:t>
            </a:r>
          </a:p>
        </p:txBody>
      </p:sp>
      <p:pic>
        <p:nvPicPr>
          <p:cNvPr id="84996" name="Picture 4" descr="C:\School\cs291\presentation1\retrieval.jpg"/>
          <p:cNvPicPr>
            <a:picLocks noChangeAspect="1" noChangeArrowheads="1"/>
          </p:cNvPicPr>
          <p:nvPr/>
        </p:nvPicPr>
        <p:blipFill>
          <a:blip r:embed="rId2"/>
          <a:srcRect r="50435"/>
          <a:stretch>
            <a:fillRect/>
          </a:stretch>
        </p:blipFill>
        <p:spPr bwMode="auto">
          <a:xfrm>
            <a:off x="1905000" y="2438400"/>
            <a:ext cx="5189186" cy="3886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Setup: Segmentation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362200"/>
            <a:ext cx="8001000" cy="1371600"/>
          </a:xfrm>
        </p:spPr>
        <p:txBody>
          <a:bodyPr/>
          <a:lstStyle/>
          <a:p>
            <a:r>
              <a:rPr lang="en-US" sz="2400" dirty="0"/>
              <a:t>100 images</a:t>
            </a:r>
          </a:p>
          <a:p>
            <a:r>
              <a:rPr lang="en-US" sz="2400" dirty="0"/>
              <a:t>Each image consists of 5 different</a:t>
            </a:r>
            <a:r>
              <a:rPr lang="en-US" sz="2400" dirty="0" smtClean="0"/>
              <a:t> textures</a:t>
            </a:r>
            <a:endParaRPr lang="en-US" sz="2400" dirty="0"/>
          </a:p>
        </p:txBody>
      </p:sp>
      <p:pic>
        <p:nvPicPr>
          <p:cNvPr id="87044" name="Picture 4" descr="C:\School\cs291\presentation1\seg_orig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3810000"/>
            <a:ext cx="2619375" cy="2667000"/>
          </a:xfrm>
          <a:prstGeom prst="rect">
            <a:avLst/>
          </a:prstGeom>
          <a:noFill/>
        </p:spPr>
      </p:pic>
      <p:pic>
        <p:nvPicPr>
          <p:cNvPr id="87045" name="Picture 5" descr="C:\School\cs291\presentation1\seg_orig2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0" y="3962400"/>
            <a:ext cx="2514600" cy="24876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Setup: Segmentation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362200"/>
            <a:ext cx="8001000" cy="1371600"/>
          </a:xfrm>
        </p:spPr>
        <p:txBody>
          <a:bodyPr/>
          <a:lstStyle/>
          <a:p>
            <a:r>
              <a:rPr lang="en-US" sz="2400" dirty="0" smtClean="0"/>
              <a:t>How can we solve this problem using our similarity measures?</a:t>
            </a:r>
            <a:endParaRPr lang="en-US" sz="2400" dirty="0"/>
          </a:p>
        </p:txBody>
      </p:sp>
      <p:pic>
        <p:nvPicPr>
          <p:cNvPr id="87044" name="Picture 4" descr="C:\School\cs291\presentation1\seg_orig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3810000"/>
            <a:ext cx="2619375" cy="2667000"/>
          </a:xfrm>
          <a:prstGeom prst="rect">
            <a:avLst/>
          </a:prstGeom>
          <a:noFill/>
        </p:spPr>
      </p:pic>
      <p:pic>
        <p:nvPicPr>
          <p:cNvPr id="87045" name="Picture 5" descr="C:\School\cs291\presentation1\seg_orig2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0" y="3962400"/>
            <a:ext cx="2514600" cy="24876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Setup: Segmentation (cont.)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Image is divided into 16384 sites (128 x 128 grid)</a:t>
            </a:r>
          </a:p>
          <a:p>
            <a:r>
              <a:rPr lang="en-US"/>
              <a:t>A histogram is calculate for each site</a:t>
            </a:r>
          </a:p>
          <a:p>
            <a:r>
              <a:rPr lang="en-US"/>
              <a:t>Each site histogram is then compared with 80 randomly selected sites</a:t>
            </a:r>
          </a:p>
          <a:p>
            <a:r>
              <a:rPr lang="en-US"/>
              <a:t>Image sites with high average similarity are then grouped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Results: Segmentation</a:t>
            </a:r>
          </a:p>
        </p:txBody>
      </p:sp>
      <p:pic>
        <p:nvPicPr>
          <p:cNvPr id="89092" name="Picture 4" descr="C:\School\cs291\presentation1\seg_result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3505200"/>
            <a:ext cx="7772400" cy="13303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Something fun…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http://www.popsci.com/gear-amp-gadgets/article/2009-09/building-virtual-cities-automatically-150000-flickr-photos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Cyberchondria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Homework for next time…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Spend 15 minutes playing with three different image retrieval systems</a:t>
            </a:r>
          </a:p>
          <a:p>
            <a:pPr lvl="1"/>
            <a:r>
              <a:rPr lang="en-US" dirty="0" smtClean="0"/>
              <a:t>http://</a:t>
            </a:r>
            <a:r>
              <a:rPr lang="en-US" dirty="0" err="1" smtClean="0"/>
              <a:t>en.wikipedia.org/wiki/Image_retrieval</a:t>
            </a:r>
            <a:r>
              <a:rPr lang="en-US" dirty="0" smtClean="0"/>
              <a:t> has a number</a:t>
            </a:r>
          </a:p>
          <a:p>
            <a:pPr lvl="1"/>
            <a:r>
              <a:rPr lang="en-US" dirty="0" smtClean="0"/>
              <a:t>What works well?</a:t>
            </a:r>
          </a:p>
          <a:p>
            <a:pPr lvl="1"/>
            <a:r>
              <a:rPr lang="en-US" dirty="0" smtClean="0"/>
              <a:t>What doesn’t work well?</a:t>
            </a:r>
          </a:p>
          <a:p>
            <a:pPr lvl="1"/>
            <a:r>
              <a:rPr lang="en-US" dirty="0" smtClean="0"/>
              <a:t>Anything interesting you noticed?</a:t>
            </a:r>
          </a:p>
          <a:p>
            <a:r>
              <a:rPr lang="en-US" dirty="0" smtClean="0"/>
              <a:t>You won’t hand anything in, but we’ll start class on Monday with a discussion of the systems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apsules">
  <a:themeElements>
    <a:clrScheme name="Capsules 2">
      <a:dk1>
        <a:srgbClr val="003366"/>
      </a:dk1>
      <a:lt1>
        <a:srgbClr val="FFFFFF"/>
      </a:lt1>
      <a:dk2>
        <a:srgbClr val="006666"/>
      </a:dk2>
      <a:lt2>
        <a:srgbClr val="003366"/>
      </a:lt2>
      <a:accent1>
        <a:srgbClr val="99CC99"/>
      </a:accent1>
      <a:accent2>
        <a:srgbClr val="33CCCC"/>
      </a:accent2>
      <a:accent3>
        <a:srgbClr val="FFFFFF"/>
      </a:accent3>
      <a:accent4>
        <a:srgbClr val="002A56"/>
      </a:accent4>
      <a:accent5>
        <a:srgbClr val="CAE2CA"/>
      </a:accent5>
      <a:accent6>
        <a:srgbClr val="2DB9B9"/>
      </a:accent6>
      <a:hlink>
        <a:srgbClr val="666699"/>
      </a:hlink>
      <a:folHlink>
        <a:srgbClr val="CC99FF"/>
      </a:folHlink>
    </a:clrScheme>
    <a:fontScheme name="Capsul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110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110" charset="0"/>
          </a:defRPr>
        </a:defPPr>
      </a:lstStyle>
    </a:lnDef>
  </a:objectDefaults>
  <a:extraClrSchemeLst>
    <a:extraClrScheme>
      <a:clrScheme name="Capsules 1">
        <a:dk1>
          <a:srgbClr val="000066"/>
        </a:dk1>
        <a:lt1>
          <a:srgbClr val="FFFFEB"/>
        </a:lt1>
        <a:dk2>
          <a:srgbClr val="336699"/>
        </a:dk2>
        <a:lt2>
          <a:srgbClr val="FFFFEB"/>
        </a:lt2>
        <a:accent1>
          <a:srgbClr val="666699"/>
        </a:accent1>
        <a:accent2>
          <a:srgbClr val="99CCFF"/>
        </a:accent2>
        <a:accent3>
          <a:srgbClr val="ADB8CA"/>
        </a:accent3>
        <a:accent4>
          <a:srgbClr val="DADAC9"/>
        </a:accent4>
        <a:accent5>
          <a:srgbClr val="B8B8CA"/>
        </a:accent5>
        <a:accent6>
          <a:srgbClr val="8AB9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2">
        <a:dk1>
          <a:srgbClr val="003366"/>
        </a:dk1>
        <a:lt1>
          <a:srgbClr val="FFFFFF"/>
        </a:lt1>
        <a:dk2>
          <a:srgbClr val="006666"/>
        </a:dk2>
        <a:lt2>
          <a:srgbClr val="003366"/>
        </a:lt2>
        <a:accent1>
          <a:srgbClr val="99CC99"/>
        </a:accent1>
        <a:accent2>
          <a:srgbClr val="33CCCC"/>
        </a:accent2>
        <a:accent3>
          <a:srgbClr val="FFFFFF"/>
        </a:accent3>
        <a:accent4>
          <a:srgbClr val="002A56"/>
        </a:accent4>
        <a:accent5>
          <a:srgbClr val="CAE2CA"/>
        </a:accent5>
        <a:accent6>
          <a:srgbClr val="2DB9B9"/>
        </a:accent6>
        <a:hlink>
          <a:srgbClr val="666699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C0C0C0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737373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4">
        <a:dk1>
          <a:srgbClr val="000000"/>
        </a:dk1>
        <a:lt1>
          <a:srgbClr val="FFFFFF"/>
        </a:lt1>
        <a:dk2>
          <a:srgbClr val="9900CC"/>
        </a:dk2>
        <a:lt2>
          <a:srgbClr val="0033CC"/>
        </a:lt2>
        <a:accent1>
          <a:srgbClr val="FFCC66"/>
        </a:accent1>
        <a:accent2>
          <a:srgbClr val="33CC33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2DB92D"/>
        </a:accent6>
        <a:hlink>
          <a:srgbClr val="9900CC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Designs\Capsules.pot</Template>
  <TotalTime>2912</TotalTime>
  <Words>1072</Words>
  <Application>Microsoft Macintosh PowerPoint</Application>
  <PresentationFormat>On-screen Show (4:3)</PresentationFormat>
  <Paragraphs>190</Paragraphs>
  <Slides>51</Slides>
  <Notes>2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51</vt:i4>
      </vt:variant>
    </vt:vector>
  </HeadingPairs>
  <TitlesOfParts>
    <vt:vector size="54" baseType="lpstr">
      <vt:lpstr>Capsules</vt:lpstr>
      <vt:lpstr>SmartDraw</vt:lpstr>
      <vt:lpstr>Equation</vt:lpstr>
      <vt:lpstr>Image Processing</vt:lpstr>
      <vt:lpstr>Administrative</vt:lpstr>
      <vt:lpstr>Image processing</vt:lpstr>
      <vt:lpstr>Text retrieval</vt:lpstr>
      <vt:lpstr>The Problem: Image Similarity</vt:lpstr>
      <vt:lpstr>Where does this problem arise in computer vision?</vt:lpstr>
      <vt:lpstr>Classification</vt:lpstr>
      <vt:lpstr>Retrieval</vt:lpstr>
      <vt:lpstr>Segmentation</vt:lpstr>
      <vt:lpstr>How is an image represented?</vt:lpstr>
      <vt:lpstr>How is an image represented?</vt:lpstr>
      <vt:lpstr>Image file formats</vt:lpstr>
      <vt:lpstr>Bitmap</vt:lpstr>
      <vt:lpstr>JPEG Compression Process</vt:lpstr>
      <vt:lpstr>JPEG Compression Process</vt:lpstr>
      <vt:lpstr>JPEG Compression Process</vt:lpstr>
      <vt:lpstr>JPEG Compression Process</vt:lpstr>
      <vt:lpstr>JPEG Compression</vt:lpstr>
      <vt:lpstr>Image features</vt:lpstr>
      <vt:lpstr>Color</vt:lpstr>
      <vt:lpstr>L*a*b*</vt:lpstr>
      <vt:lpstr>L*a*b*</vt:lpstr>
      <vt:lpstr>Texture</vt:lpstr>
      <vt:lpstr>Texture</vt:lpstr>
      <vt:lpstr>Gabor Filters</vt:lpstr>
      <vt:lpstr>Examples of Gabor Filters</vt:lpstr>
      <vt:lpstr>Gabor filters</vt:lpstr>
      <vt:lpstr>Gabor filters</vt:lpstr>
      <vt:lpstr>Features</vt:lpstr>
      <vt:lpstr>Features</vt:lpstr>
      <vt:lpstr>One approach: histograms</vt:lpstr>
      <vt:lpstr>Histogram Example</vt:lpstr>
      <vt:lpstr>Cumulative Histogram</vt:lpstr>
      <vt:lpstr>Similarity Measures Using the Histograms</vt:lpstr>
      <vt:lpstr>Heuristic Histogram Distances</vt:lpstr>
      <vt:lpstr>More heuristic distances</vt:lpstr>
      <vt:lpstr>Cumulative Difference Example</vt:lpstr>
      <vt:lpstr>How would you test the perfomance of these algorithms?</vt:lpstr>
      <vt:lpstr>Data Set: Color</vt:lpstr>
      <vt:lpstr>Data Set: Texture</vt:lpstr>
      <vt:lpstr>Setup:  Classification</vt:lpstr>
      <vt:lpstr>Results:  Classification, color data set</vt:lpstr>
      <vt:lpstr>Results:  Classification, texture data set</vt:lpstr>
      <vt:lpstr>Results: Image Retrieval</vt:lpstr>
      <vt:lpstr>Setup: Segmentation</vt:lpstr>
      <vt:lpstr>Setup: Segmentation</vt:lpstr>
      <vt:lpstr>Setup: Segmentation (cont.)</vt:lpstr>
      <vt:lpstr>Results: Segmentation</vt:lpstr>
      <vt:lpstr>Something fun…</vt:lpstr>
      <vt:lpstr>Cyberchondria</vt:lpstr>
      <vt:lpstr>Homework for next time…</vt:lpstr>
    </vt:vector>
  </TitlesOfParts>
  <Company>is a stud!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Empirical Evaluation of Dissimilarity Meaures for Color and Texture</dc:title>
  <dc:creator>Dave Kauchak</dc:creator>
  <cp:lastModifiedBy>Dave Kauchak</cp:lastModifiedBy>
  <cp:revision>164</cp:revision>
  <cp:lastPrinted>1601-01-01T00:00:00Z</cp:lastPrinted>
  <dcterms:created xsi:type="dcterms:W3CDTF">2009-11-02T19:00:19Z</dcterms:created>
  <dcterms:modified xsi:type="dcterms:W3CDTF">2009-11-02T21:10:36Z</dcterms:modified>
</cp:coreProperties>
</file>