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embeddings/oleObject1.bin" ContentType="application/vnd.openxmlformats-officedocument.oleObject"/>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embeddings/oleObject2.bin" ContentType="application/vnd.openxmlformats-officedocument.oleObject"/>
  <Override PartName="/ppt/embeddings/oleObject3.bin" ContentType="application/vnd.openxmlformats-officedocument.oleObject"/>
  <Override PartName="/ppt/embeddings/oleObject4.bin" ContentType="application/vnd.openxmlformats-officedocument.oleObject"/>
  <Override PartName="/ppt/embeddings/oleObject5.bin" ContentType="application/vnd.openxmlformats-officedocument.oleObject"/>
  <Override PartName="/ppt/embeddings/oleObject6.bin" ContentType="application/vnd.openxmlformats-officedocument.oleObject"/>
  <Override PartName="/ppt/embeddings/oleObject7.bin" ContentType="application/vnd.openxmlformats-officedocument.oleObject"/>
  <Override PartName="/ppt/embeddings/oleObject8.bin" ContentType="application/vnd.openxmlformats-officedocument.oleObject"/>
  <Override PartName="/ppt/embeddings/oleObject9.bin" ContentType="application/vnd.openxmlformats-officedocument.oleObject"/>
  <Override PartName="/ppt/embeddings/oleObject10.bin" ContentType="application/vnd.openxmlformats-officedocument.oleObject"/>
  <Override PartName="/ppt/embeddings/oleObject11.bin" ContentType="application/vnd.openxmlformats-officedocument.oleObject"/>
  <Override PartName="/ppt/embeddings/oleObject12.bin" ContentType="application/vnd.openxmlformats-officedocument.oleObject"/>
  <Override PartName="/ppt/embeddings/oleObject13.bin" ContentType="application/vnd.openxmlformats-officedocument.oleObject"/>
  <Override PartName="/ppt/embeddings/oleObject14.bin" ContentType="application/vnd.openxmlformats-officedocument.oleObject"/>
  <Override PartName="/ppt/embeddings/oleObject15.bin" ContentType="application/vnd.openxmlformats-officedocument.oleObject"/>
  <Override PartName="/ppt/embeddings/oleObject16.bin" ContentType="application/vnd.openxmlformats-officedocument.oleObject"/>
  <Override PartName="/ppt/embeddings/oleObject17.bin" ContentType="application/vnd.openxmlformats-officedocument.oleObject"/>
  <Override PartName="/ppt/embeddings/oleObject18.bin" ContentType="application/vnd.openxmlformats-officedocument.oleObject"/>
  <Override PartName="/ppt/embeddings/oleObject19.bin" ContentType="application/vnd.openxmlformats-officedocument.oleObject"/>
  <Override PartName="/ppt/embeddings/oleObject20.bin" ContentType="application/vnd.openxmlformats-officedocument.oleObject"/>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embeddings/oleObject21.bin" ContentType="application/vnd.openxmlformats-officedocument.oleObject"/>
  <Override PartName="/ppt/embeddings/oleObject22.bin" ContentType="application/vnd.openxmlformats-officedocument.oleObject"/>
  <Override PartName="/ppt/embeddings/oleObject23.bin" ContentType="application/vnd.openxmlformats-officedocument.oleObject"/>
  <Override PartName="/ppt/embeddings/oleObject24.bin" ContentType="application/vnd.openxmlformats-officedocument.oleObject"/>
  <Override PartName="/ppt/embeddings/oleObject25.bin" ContentType="application/vnd.openxmlformats-officedocument.oleObject"/>
  <Override PartName="/ppt/embeddings/oleObject26.bin" ContentType="application/vnd.openxmlformats-officedocument.oleObject"/>
  <Override PartName="/ppt/embeddings/oleObject27.bin" ContentType="application/vnd.openxmlformats-officedocument.oleObject"/>
  <Override PartName="/ppt/embeddings/oleObject28.bin" ContentType="application/vnd.openxmlformats-officedocument.oleObject"/>
  <Override PartName="/ppt/embeddings/oleObject29.bin" ContentType="application/vnd.openxmlformats-officedocument.oleObject"/>
  <Override PartName="/ppt/embeddings/oleObject30.bin" ContentType="application/vnd.openxmlformats-officedocument.oleObject"/>
  <Override PartName="/ppt/embeddings/oleObject31.bin" ContentType="application/vnd.openxmlformats-officedocument.oleObject"/>
  <Override PartName="/ppt/embeddings/oleObject32.bin" ContentType="application/vnd.openxmlformats-officedocument.oleObject"/>
  <Override PartName="/ppt/embeddings/oleObject33.bin" ContentType="application/vnd.openxmlformats-officedocument.oleObject"/>
  <Override PartName="/ppt/embeddings/oleObject34.bin" ContentType="application/vnd.openxmlformats-officedocument.oleObject"/>
  <Override PartName="/ppt/embeddings/oleObject35.bin" ContentType="application/vnd.openxmlformats-officedocument.oleObject"/>
  <Override PartName="/ppt/embeddings/oleObject36.bin" ContentType="application/vnd.openxmlformats-officedocument.oleObject"/>
  <Override PartName="/ppt/embeddings/oleObject37.bin" ContentType="application/vnd.openxmlformats-officedocument.oleObject"/>
  <Override PartName="/ppt/embeddings/oleObject38.bin" ContentType="application/vnd.openxmlformats-officedocument.oleObject"/>
  <Override PartName="/ppt/embeddings/oleObject39.bin" ContentType="application/vnd.openxmlformats-officedocument.oleObject"/>
  <Override PartName="/ppt/embeddings/oleObject40.bin" ContentType="application/vnd.openxmlformats-officedocument.oleObject"/>
  <Override PartName="/ppt/embeddings/oleObject41.bin" ContentType="application/vnd.openxmlformats-officedocument.oleObject"/>
  <Override PartName="/ppt/embeddings/oleObject42.bin" ContentType="application/vnd.openxmlformats-officedocument.oleObject"/>
  <Override PartName="/ppt/embeddings/oleObject43.bin" ContentType="application/vnd.openxmlformats-officedocument.oleObject"/>
  <Override PartName="/ppt/embeddings/oleObject44.bin" ContentType="application/vnd.openxmlformats-officedocument.oleObject"/>
  <Override PartName="/ppt/embeddings/oleObject45.bin" ContentType="application/vnd.openxmlformats-officedocument.oleObject"/>
  <Override PartName="/ppt/embeddings/oleObject46.bin" ContentType="application/vnd.openxmlformats-officedocument.oleObject"/>
  <Override PartName="/ppt/embeddings/oleObject47.bin" ContentType="application/vnd.openxmlformats-officedocument.oleObject"/>
  <Override PartName="/ppt/embeddings/oleObject48.bin" ContentType="application/vnd.openxmlformats-officedocument.oleObject"/>
  <Override PartName="/ppt/embeddings/oleObject49.bin" ContentType="application/vnd.openxmlformats-officedocument.oleObject"/>
  <Override PartName="/ppt/embeddings/oleObject50.bin" ContentType="application/vnd.openxmlformats-officedocument.oleObject"/>
  <Override PartName="/ppt/embeddings/oleObject51.bin" ContentType="application/vnd.openxmlformats-officedocument.oleObject"/>
  <Override PartName="/ppt/embeddings/oleObject52.bin" ContentType="application/vnd.openxmlformats-officedocument.oleObject"/>
  <Override PartName="/ppt/embeddings/oleObject53.bin" ContentType="application/vnd.openxmlformats-officedocument.oleObject"/>
  <Override PartName="/ppt/embeddings/oleObject54.bin" ContentType="application/vnd.openxmlformats-officedocument.oleObject"/>
  <Override PartName="/ppt/embeddings/oleObject55.bin" ContentType="application/vnd.openxmlformats-officedocument.oleObject"/>
  <Override PartName="/ppt/embeddings/oleObject56.bin" ContentType="application/vnd.openxmlformats-officedocument.oleObject"/>
  <Override PartName="/ppt/embeddings/oleObject57.bin" ContentType="application/vnd.openxmlformats-officedocument.oleObject"/>
  <Override PartName="/ppt/embeddings/oleObject58.bin" ContentType="application/vnd.openxmlformats-officedocument.oleObject"/>
  <Override PartName="/ppt/embeddings/oleObject59.bin" ContentType="application/vnd.openxmlformats-officedocument.oleObject"/>
  <Override PartName="/ppt/embeddings/oleObject60.bin" ContentType="application/vnd.openxmlformats-officedocument.oleObject"/>
  <Override PartName="/ppt/embeddings/oleObject61.bin" ContentType="application/vnd.openxmlformats-officedocument.oleObject"/>
  <Override PartName="/ppt/embeddings/oleObject62.bin" ContentType="application/vnd.openxmlformats-officedocument.oleObject"/>
  <Override PartName="/ppt/embeddings/oleObject63.bin" ContentType="application/vnd.openxmlformats-officedocument.oleObject"/>
  <Override PartName="/ppt/embeddings/oleObject64.bin" ContentType="application/vnd.openxmlformats-officedocument.oleObject"/>
  <Override PartName="/ppt/embeddings/oleObject65.bin" ContentType="application/vnd.openxmlformats-officedocument.oleObject"/>
  <Override PartName="/ppt/embeddings/oleObject66.bin" ContentType="application/vnd.openxmlformats-officedocument.oleObject"/>
  <Override PartName="/ppt/embeddings/oleObject67.bin" ContentType="application/vnd.openxmlformats-officedocument.oleObject"/>
  <Override PartName="/ppt/embeddings/oleObject68.bin" ContentType="application/vnd.openxmlformats-officedocument.oleObject"/>
  <Override PartName="/ppt/embeddings/oleObject69.bin" ContentType="application/vnd.openxmlformats-officedocument.oleObject"/>
  <Override PartName="/ppt/embeddings/oleObject70.bin" ContentType="application/vnd.openxmlformats-officedocument.oleObject"/>
  <Override PartName="/ppt/embeddings/oleObject71.bin" ContentType="application/vnd.openxmlformats-officedocument.oleObject"/>
  <Override PartName="/ppt/embeddings/oleObject72.bin" ContentType="application/vnd.openxmlformats-officedocument.oleObject"/>
  <Override PartName="/ppt/embeddings/oleObject73.bin" ContentType="application/vnd.openxmlformats-officedocument.oleObject"/>
  <Override PartName="/ppt/embeddings/oleObject74.bin" ContentType="application/vnd.openxmlformats-officedocument.oleObject"/>
  <Override PartName="/ppt/embeddings/oleObject75.bin" ContentType="application/vnd.openxmlformats-officedocument.oleObject"/>
  <Override PartName="/ppt/embeddings/oleObject76.bin" ContentType="application/vnd.openxmlformats-officedocument.oleObject"/>
  <Override PartName="/ppt/embeddings/oleObject77.bin" ContentType="application/vnd.openxmlformats-officedocument.oleObject"/>
  <Override PartName="/ppt/embeddings/oleObject78.bin" ContentType="application/vnd.openxmlformats-officedocument.oleObject"/>
  <Override PartName="/ppt/embeddings/oleObject79.bin" ContentType="application/vnd.openxmlformats-officedocument.oleObject"/>
  <Override PartName="/ppt/embeddings/oleObject80.bin" ContentType="application/vnd.openxmlformats-officedocument.oleObject"/>
  <Override PartName="/ppt/embeddings/oleObject81.bin" ContentType="application/vnd.openxmlformats-officedocument.oleObject"/>
  <Override PartName="/ppt/embeddings/oleObject82.bin" ContentType="application/vnd.openxmlformats-officedocument.oleObject"/>
  <Override PartName="/ppt/embeddings/oleObject83.bin" ContentType="application/vnd.openxmlformats-officedocument.oleObject"/>
  <Override PartName="/ppt/embeddings/oleObject84.bin" ContentType="application/vnd.openxmlformats-officedocument.oleObject"/>
  <Override PartName="/ppt/embeddings/oleObject85.bin" ContentType="application/vnd.openxmlformats-officedocument.oleObject"/>
  <Override PartName="/ppt/embeddings/oleObject86.bin" ContentType="application/vnd.openxmlformats-officedocument.oleObject"/>
  <Override PartName="/ppt/embeddings/oleObject87.bin" ContentType="application/vnd.openxmlformats-officedocument.oleObject"/>
  <Override PartName="/ppt/embeddings/oleObject88.bin" ContentType="application/vnd.openxmlformats-officedocument.oleObject"/>
  <Override PartName="/ppt/embeddings/oleObject89.bin" ContentType="application/vnd.openxmlformats-officedocument.oleObject"/>
  <Override PartName="/ppt/embeddings/oleObject90.bin" ContentType="application/vnd.openxmlformats-officedocument.oleObject"/>
  <Override PartName="/ppt/embeddings/oleObject91.bin" ContentType="application/vnd.openxmlformats-officedocument.oleObject"/>
  <Override PartName="/ppt/embeddings/oleObject92.bin" ContentType="application/vnd.openxmlformats-officedocument.oleObject"/>
  <Override PartName="/ppt/embeddings/oleObject93.bin" ContentType="application/vnd.openxmlformats-officedocument.oleObject"/>
  <Override PartName="/ppt/embeddings/oleObject94.bin" ContentType="application/vnd.openxmlformats-officedocument.oleObject"/>
  <Override PartName="/ppt/embeddings/oleObject95.bin" ContentType="application/vnd.openxmlformats-officedocument.oleObject"/>
  <Override PartName="/ppt/embeddings/oleObject96.bin" ContentType="application/vnd.openxmlformats-officedocument.oleObject"/>
  <Override PartName="/ppt/embeddings/oleObject97.bin" ContentType="application/vnd.openxmlformats-officedocument.oleObject"/>
  <Override PartName="/ppt/embeddings/oleObject98.bin" ContentType="application/vnd.openxmlformats-officedocument.oleObject"/>
  <Override PartName="/ppt/embeddings/oleObject99.bin" ContentType="application/vnd.openxmlformats-officedocument.oleObject"/>
  <Override PartName="/ppt/embeddings/oleObject100.bin" ContentType="application/vnd.openxmlformats-officedocument.oleObject"/>
  <Override PartName="/ppt/embeddings/oleObject101.bin" ContentType="application/vnd.openxmlformats-officedocument.oleObject"/>
  <Override PartName="/ppt/embeddings/oleObject102.bin" ContentType="application/vnd.openxmlformats-officedocument.oleObject"/>
  <Override PartName="/ppt/embeddings/oleObject103.bin" ContentType="application/vnd.openxmlformats-officedocument.oleObject"/>
  <Override PartName="/ppt/embeddings/oleObject104.bin" ContentType="application/vnd.openxmlformats-officedocument.oleObject"/>
  <Override PartName="/ppt/embeddings/oleObject105.bin" ContentType="application/vnd.openxmlformats-officedocument.oleObject"/>
  <Override PartName="/ppt/embeddings/oleObject106.bin" ContentType="application/vnd.openxmlformats-officedocument.oleObject"/>
  <Override PartName="/ppt/embeddings/oleObject107.bin" ContentType="application/vnd.openxmlformats-officedocument.oleObject"/>
  <Override PartName="/ppt/embeddings/oleObject108.bin" ContentType="application/vnd.openxmlformats-officedocument.oleObject"/>
  <Override PartName="/ppt/embeddings/oleObject109.bin" ContentType="application/vnd.openxmlformats-officedocument.oleObject"/>
  <Override PartName="/ppt/embeddings/oleObject110.bin" ContentType="application/vnd.openxmlformats-officedocument.oleObject"/>
  <Override PartName="/ppt/embeddings/oleObject111.bin" ContentType="application/vnd.openxmlformats-officedocument.oleObject"/>
  <Override PartName="/ppt/embeddings/oleObject112.bin" ContentType="application/vnd.openxmlformats-officedocument.oleObject"/>
  <Override PartName="/ppt/embeddings/oleObject113.bin" ContentType="application/vnd.openxmlformats-officedocument.oleObject"/>
  <Override PartName="/ppt/embeddings/oleObject114.bin" ContentType="application/vnd.openxmlformats-officedocument.oleObject"/>
  <Override PartName="/ppt/embeddings/oleObject115.bin" ContentType="application/vnd.openxmlformats-officedocument.oleObject"/>
  <Override PartName="/ppt/embeddings/oleObject116.bin" ContentType="application/vnd.openxmlformats-officedocument.oleObject"/>
  <Override PartName="/ppt/embeddings/oleObject117.bin" ContentType="application/vnd.openxmlformats-officedocument.oleObject"/>
  <Override PartName="/ppt/embeddings/oleObject118.bin" ContentType="application/vnd.openxmlformats-officedocument.oleObject"/>
  <Override PartName="/ppt/embeddings/oleObject119.bin" ContentType="application/vnd.openxmlformats-officedocument.oleObject"/>
  <Override PartName="/ppt/embeddings/oleObject120.bin" ContentType="application/vnd.openxmlformats-officedocument.oleObject"/>
  <Override PartName="/ppt/embeddings/oleObject121.bin" ContentType="application/vnd.openxmlformats-officedocument.oleObject"/>
  <Override PartName="/ppt/embeddings/oleObject122.bin" ContentType="application/vnd.openxmlformats-officedocument.oleObject"/>
  <Override PartName="/ppt/embeddings/oleObject123.bin" ContentType="application/vnd.openxmlformats-officedocument.oleObject"/>
  <Override PartName="/ppt/embeddings/oleObject124.bin" ContentType="application/vnd.openxmlformats-officedocument.oleObject"/>
  <Override PartName="/ppt/embeddings/oleObject125.bin" ContentType="application/vnd.openxmlformats-officedocument.oleObject"/>
  <Override PartName="/ppt/embeddings/oleObject126.bin" ContentType="application/vnd.openxmlformats-officedocument.oleObject"/>
  <Override PartName="/ppt/embeddings/oleObject127.bin" ContentType="application/vnd.openxmlformats-officedocument.oleObject"/>
  <Override PartName="/ppt/embeddings/oleObject128.bin" ContentType="application/vnd.openxmlformats-officedocument.oleObject"/>
  <Override PartName="/ppt/embeddings/oleObject129.bin" ContentType="application/vnd.openxmlformats-officedocument.oleObject"/>
  <Override PartName="/ppt/embeddings/oleObject130.bin" ContentType="application/vnd.openxmlformats-officedocument.oleObject"/>
  <Override PartName="/ppt/embeddings/oleObject131.bin" ContentType="application/vnd.openxmlformats-officedocument.oleObject"/>
  <Override PartName="/ppt/embeddings/oleObject132.bin" ContentType="application/vnd.openxmlformats-officedocument.oleObject"/>
  <Override PartName="/ppt/embeddings/oleObject133.bin" ContentType="application/vnd.openxmlformats-officedocument.oleObject"/>
  <Override PartName="/ppt/embeddings/oleObject134.bin" ContentType="application/vnd.openxmlformats-officedocument.oleObject"/>
  <Override PartName="/ppt/embeddings/oleObject135.bin" ContentType="application/vnd.openxmlformats-officedocument.oleObject"/>
  <Override PartName="/ppt/embeddings/oleObject136.bin" ContentType="application/vnd.openxmlformats-officedocument.oleObject"/>
  <Override PartName="/ppt/embeddings/oleObject137.bin" ContentType="application/vnd.openxmlformats-officedocument.oleObject"/>
  <Override PartName="/ppt/embeddings/oleObject138.bin" ContentType="application/vnd.openxmlformats-officedocument.oleObject"/>
  <Override PartName="/ppt/embeddings/oleObject139.bin" ContentType="application/vnd.openxmlformats-officedocument.oleObject"/>
  <Override PartName="/ppt/embeddings/oleObject140.bin" ContentType="application/vnd.openxmlformats-officedocument.oleObject"/>
  <Override PartName="/ppt/embeddings/oleObject141.bin" ContentType="application/vnd.openxmlformats-officedocument.oleObject"/>
  <Override PartName="/ppt/embeddings/oleObject142.bin" ContentType="application/vnd.openxmlformats-officedocument.oleObject"/>
  <Override PartName="/ppt/embeddings/oleObject143.bin" ContentType="application/vnd.openxmlformats-officedocument.oleObject"/>
  <Override PartName="/ppt/embeddings/oleObject144.bin" ContentType="application/vnd.openxmlformats-officedocument.oleObject"/>
  <Override PartName="/ppt/embeddings/oleObject145.bin" ContentType="application/vnd.openxmlformats-officedocument.oleObject"/>
  <Override PartName="/ppt/embeddings/oleObject146.bin" ContentType="application/vnd.openxmlformats-officedocument.oleObject"/>
  <Override PartName="/ppt/notesSlides/notesSlide26.xml" ContentType="application/vnd.openxmlformats-officedocument.presentationml.notesSlide+xml"/>
  <Override PartName="/ppt/embeddings/oleObject147.bin" ContentType="application/vnd.openxmlformats-officedocument.oleObject"/>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embeddings/oleObject148.bin" ContentType="application/vnd.openxmlformats-officedocument.oleObject"/>
  <Override PartName="/ppt/embeddings/oleObject149.bin" ContentType="application/vnd.openxmlformats-officedocument.oleObject"/>
  <Override PartName="/ppt/embeddings/oleObject150.bin" ContentType="application/vnd.openxmlformats-officedocument.oleObject"/>
  <Override PartName="/ppt/embeddings/oleObject151.bin" ContentType="application/vnd.openxmlformats-officedocument.oleObject"/>
  <Override PartName="/ppt/embeddings/oleObject152.bin" ContentType="application/vnd.openxmlformats-officedocument.oleObject"/>
  <Override PartName="/ppt/embeddings/oleObject153.bin" ContentType="application/vnd.openxmlformats-officedocument.oleObject"/>
  <Override PartName="/ppt/embeddings/oleObject154.bin" ContentType="application/vnd.openxmlformats-officedocument.oleObject"/>
  <Override PartName="/ppt/embeddings/oleObject155.bin" ContentType="application/vnd.openxmlformats-officedocument.oleObject"/>
  <Override PartName="/ppt/embeddings/oleObject156.bin" ContentType="application/vnd.openxmlformats-officedocument.oleObject"/>
  <Override PartName="/ppt/embeddings/oleObject157.bin" ContentType="application/vnd.openxmlformats-officedocument.oleObject"/>
  <Override PartName="/ppt/embeddings/oleObject158.bin" ContentType="application/vnd.openxmlformats-officedocument.oleObject"/>
  <Override PartName="/ppt/embeddings/oleObject159.bin" ContentType="application/vnd.openxmlformats-officedocument.oleObject"/>
  <Override PartName="/ppt/embeddings/oleObject160.bin" ContentType="application/vnd.openxmlformats-officedocument.oleObject"/>
  <Override PartName="/ppt/embeddings/oleObject161.bin" ContentType="application/vnd.openxmlformats-officedocument.oleObject"/>
  <Override PartName="/ppt/embeddings/oleObject162.bin" ContentType="application/vnd.openxmlformats-officedocument.oleObject"/>
  <Override PartName="/ppt/embeddings/oleObject163.bin" ContentType="application/vnd.openxmlformats-officedocument.oleObject"/>
  <Override PartName="/ppt/embeddings/oleObject164.bin" ContentType="application/vnd.openxmlformats-officedocument.oleObject"/>
  <Override PartName="/ppt/embeddings/oleObject165.bin" ContentType="application/vnd.openxmlformats-officedocument.oleObject"/>
  <Override PartName="/ppt/embeddings/oleObject166.bin" ContentType="application/vnd.openxmlformats-officedocument.oleObject"/>
  <Override PartName="/ppt/embeddings/oleObject167.bin" ContentType="application/vnd.openxmlformats-officedocument.oleObject"/>
  <Override PartName="/ppt/embeddings/oleObject168.bin" ContentType="application/vnd.openxmlformats-officedocument.oleObject"/>
  <Override PartName="/ppt/notesSlides/notesSlide30.xml" ContentType="application/vnd.openxmlformats-officedocument.presentationml.notesSlide+xml"/>
  <Override PartName="/ppt/embeddings/oleObject169.bin" ContentType="application/vnd.openxmlformats-officedocument.oleObject"/>
  <Override PartName="/ppt/notesSlides/notesSlide31.xml" ContentType="application/vnd.openxmlformats-officedocument.presentationml.notesSlide+xml"/>
  <Override PartName="/ppt/notesSlides/notesSlide32.xml" ContentType="application/vnd.openxmlformats-officedocument.presentationml.notesSlide+xml"/>
  <Override PartName="/ppt/embeddings/oleObject170.bin" ContentType="application/vnd.openxmlformats-officedocument.oleObject"/>
  <Override PartName="/ppt/notesSlides/notesSlide33.xml" ContentType="application/vnd.openxmlformats-officedocument.presentationml.notesSlide+xml"/>
  <Override PartName="/ppt/embeddings/oleObject171.bin" ContentType="application/vnd.openxmlformats-officedocument.oleObject"/>
  <Override PartName="/ppt/notesSlides/notesSlide34.xml" ContentType="application/vnd.openxmlformats-officedocument.presentationml.notesSlide+xml"/>
  <Override PartName="/ppt/embeddings/oleObject172.bin" ContentType="application/vnd.openxmlformats-officedocument.oleObject"/>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9"/>
  </p:notesMasterIdLst>
  <p:handoutMasterIdLst>
    <p:handoutMasterId r:id="rId60"/>
  </p:handoutMasterIdLst>
  <p:sldIdLst>
    <p:sldId id="257" r:id="rId2"/>
    <p:sldId id="820" r:id="rId3"/>
    <p:sldId id="590" r:id="rId4"/>
    <p:sldId id="854" r:id="rId5"/>
    <p:sldId id="736" r:id="rId6"/>
    <p:sldId id="755" r:id="rId7"/>
    <p:sldId id="831" r:id="rId8"/>
    <p:sldId id="428" r:id="rId9"/>
    <p:sldId id="830" r:id="rId10"/>
    <p:sldId id="598" r:id="rId11"/>
    <p:sldId id="599" r:id="rId12"/>
    <p:sldId id="600" r:id="rId13"/>
    <p:sldId id="431" r:id="rId14"/>
    <p:sldId id="432" r:id="rId15"/>
    <p:sldId id="514" r:id="rId16"/>
    <p:sldId id="538" r:id="rId17"/>
    <p:sldId id="539" r:id="rId18"/>
    <p:sldId id="540" r:id="rId19"/>
    <p:sldId id="513" r:id="rId20"/>
    <p:sldId id="758" r:id="rId21"/>
    <p:sldId id="796" r:id="rId22"/>
    <p:sldId id="756" r:id="rId23"/>
    <p:sldId id="447" r:id="rId24"/>
    <p:sldId id="833" r:id="rId25"/>
    <p:sldId id="449" r:id="rId26"/>
    <p:sldId id="562" r:id="rId27"/>
    <p:sldId id="835" r:id="rId28"/>
    <p:sldId id="841" r:id="rId29"/>
    <p:sldId id="836" r:id="rId30"/>
    <p:sldId id="834" r:id="rId31"/>
    <p:sldId id="839" r:id="rId32"/>
    <p:sldId id="840" r:id="rId33"/>
    <p:sldId id="842" r:id="rId34"/>
    <p:sldId id="843" r:id="rId35"/>
    <p:sldId id="844" r:id="rId36"/>
    <p:sldId id="845" r:id="rId37"/>
    <p:sldId id="837" r:id="rId38"/>
    <p:sldId id="846" r:id="rId39"/>
    <p:sldId id="847" r:id="rId40"/>
    <p:sldId id="848" r:id="rId41"/>
    <p:sldId id="838" r:id="rId42"/>
    <p:sldId id="849" r:id="rId43"/>
    <p:sldId id="850" r:id="rId44"/>
    <p:sldId id="851" r:id="rId45"/>
    <p:sldId id="563" r:id="rId46"/>
    <p:sldId id="852" r:id="rId47"/>
    <p:sldId id="853" r:id="rId48"/>
    <p:sldId id="855" r:id="rId49"/>
    <p:sldId id="856" r:id="rId50"/>
    <p:sldId id="857" r:id="rId51"/>
    <p:sldId id="858" r:id="rId52"/>
    <p:sldId id="859" r:id="rId53"/>
    <p:sldId id="861" r:id="rId54"/>
    <p:sldId id="884" r:id="rId55"/>
    <p:sldId id="862" r:id="rId56"/>
    <p:sldId id="863" r:id="rId57"/>
    <p:sldId id="864" r:id="rId58"/>
  </p:sldIdLst>
  <p:sldSz cx="9144000" cy="6858000" type="screen4x3"/>
  <p:notesSz cx="6935788" cy="9232900"/>
  <p:defaultTextStyle>
    <a:defPPr>
      <a:defRPr lang="en-US"/>
    </a:defPPr>
    <a:lvl1pPr algn="ctr" rtl="0" fontAlgn="base">
      <a:spcBef>
        <a:spcPct val="0"/>
      </a:spcBef>
      <a:spcAft>
        <a:spcPct val="0"/>
      </a:spcAft>
      <a:defRPr kern="1200">
        <a:solidFill>
          <a:schemeClr val="tx1"/>
        </a:solidFill>
        <a:latin typeface="Arial" pitchFamily="-111" charset="0"/>
        <a:ea typeface="+mn-ea"/>
        <a:cs typeface="+mn-cs"/>
      </a:defRPr>
    </a:lvl1pPr>
    <a:lvl2pPr marL="457200" algn="ctr" rtl="0" fontAlgn="base">
      <a:spcBef>
        <a:spcPct val="0"/>
      </a:spcBef>
      <a:spcAft>
        <a:spcPct val="0"/>
      </a:spcAft>
      <a:defRPr kern="1200">
        <a:solidFill>
          <a:schemeClr val="tx1"/>
        </a:solidFill>
        <a:latin typeface="Arial" pitchFamily="-111" charset="0"/>
        <a:ea typeface="+mn-ea"/>
        <a:cs typeface="+mn-cs"/>
      </a:defRPr>
    </a:lvl2pPr>
    <a:lvl3pPr marL="914400" algn="ctr" rtl="0" fontAlgn="base">
      <a:spcBef>
        <a:spcPct val="0"/>
      </a:spcBef>
      <a:spcAft>
        <a:spcPct val="0"/>
      </a:spcAft>
      <a:defRPr kern="1200">
        <a:solidFill>
          <a:schemeClr val="tx1"/>
        </a:solidFill>
        <a:latin typeface="Arial" pitchFamily="-111" charset="0"/>
        <a:ea typeface="+mn-ea"/>
        <a:cs typeface="+mn-cs"/>
      </a:defRPr>
    </a:lvl3pPr>
    <a:lvl4pPr marL="1371600" algn="ctr" rtl="0" fontAlgn="base">
      <a:spcBef>
        <a:spcPct val="0"/>
      </a:spcBef>
      <a:spcAft>
        <a:spcPct val="0"/>
      </a:spcAft>
      <a:defRPr kern="1200">
        <a:solidFill>
          <a:schemeClr val="tx1"/>
        </a:solidFill>
        <a:latin typeface="Arial" pitchFamily="-111" charset="0"/>
        <a:ea typeface="+mn-ea"/>
        <a:cs typeface="+mn-cs"/>
      </a:defRPr>
    </a:lvl4pPr>
    <a:lvl5pPr marL="1828800" algn="ctr" rtl="0" fontAlgn="base">
      <a:spcBef>
        <a:spcPct val="0"/>
      </a:spcBef>
      <a:spcAft>
        <a:spcPct val="0"/>
      </a:spcAft>
      <a:defRPr kern="1200">
        <a:solidFill>
          <a:schemeClr val="tx1"/>
        </a:solidFill>
        <a:latin typeface="Arial" pitchFamily="-111" charset="0"/>
        <a:ea typeface="+mn-ea"/>
        <a:cs typeface="+mn-cs"/>
      </a:defRPr>
    </a:lvl5pPr>
    <a:lvl6pPr marL="2286000" algn="l" defTabSz="457200" rtl="0" eaLnBrk="1" latinLnBrk="0" hangingPunct="1">
      <a:defRPr kern="1200">
        <a:solidFill>
          <a:schemeClr val="tx1"/>
        </a:solidFill>
        <a:latin typeface="Arial" pitchFamily="-111" charset="0"/>
        <a:ea typeface="+mn-ea"/>
        <a:cs typeface="+mn-cs"/>
      </a:defRPr>
    </a:lvl6pPr>
    <a:lvl7pPr marL="2743200" algn="l" defTabSz="457200" rtl="0" eaLnBrk="1" latinLnBrk="0" hangingPunct="1">
      <a:defRPr kern="1200">
        <a:solidFill>
          <a:schemeClr val="tx1"/>
        </a:solidFill>
        <a:latin typeface="Arial" pitchFamily="-111" charset="0"/>
        <a:ea typeface="+mn-ea"/>
        <a:cs typeface="+mn-cs"/>
      </a:defRPr>
    </a:lvl7pPr>
    <a:lvl8pPr marL="3200400" algn="l" defTabSz="457200" rtl="0" eaLnBrk="1" latinLnBrk="0" hangingPunct="1">
      <a:defRPr kern="1200">
        <a:solidFill>
          <a:schemeClr val="tx1"/>
        </a:solidFill>
        <a:latin typeface="Arial" pitchFamily="-111" charset="0"/>
        <a:ea typeface="+mn-ea"/>
        <a:cs typeface="+mn-cs"/>
      </a:defRPr>
    </a:lvl8pPr>
    <a:lvl9pPr marL="3657600" algn="l" defTabSz="457200" rtl="0" eaLnBrk="1" latinLnBrk="0" hangingPunct="1">
      <a:defRPr kern="1200">
        <a:solidFill>
          <a:schemeClr val="tx1"/>
        </a:solidFill>
        <a:latin typeface="Arial" pitchFamily="-111"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4" frameSlides="1"/>
  <p:clrMru>
    <a:srgbClr val="FF8080"/>
    <a:srgbClr val="008000"/>
    <a:srgbClr val="00FF00"/>
    <a:srgbClr val="FF0000"/>
    <a:srgbClr val="FF00FF"/>
    <a:srgbClr val="FF3399"/>
    <a:srgbClr val="99FF33"/>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44" autoAdjust="0"/>
    <p:restoredTop sz="90703" autoAdjust="0"/>
  </p:normalViewPr>
  <p:slideViewPr>
    <p:cSldViewPr>
      <p:cViewPr varScale="1">
        <p:scale>
          <a:sx n="105" d="100"/>
          <a:sy n="105" d="100"/>
        </p:scale>
        <p:origin x="-352" y="-104"/>
      </p:cViewPr>
      <p:guideLst>
        <p:guide orient="horz" pos="2160"/>
        <p:guide pos="288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66" d="100"/>
        <a:sy n="66" d="100"/>
      </p:scale>
      <p:origin x="0" y="375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viewProps" Target="viewProps.xml"/><Relationship Id="rId64" Type="http://schemas.openxmlformats.org/officeDocument/2006/relationships/theme" Target="theme/theme1.xml"/><Relationship Id="rId65" Type="http://schemas.openxmlformats.org/officeDocument/2006/relationships/tableStyles" Target="tableStyles.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notesMaster" Target="notesMasters/notesMaster1.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handoutMaster" Target="handoutMasters/handoutMaster1.xml"/><Relationship Id="rId61" Type="http://schemas.openxmlformats.org/officeDocument/2006/relationships/printerSettings" Target="printerSettings/printerSettings1.bin"/><Relationship Id="rId62" Type="http://schemas.openxmlformats.org/officeDocument/2006/relationships/presProps" Target="pres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_rels/viewProps.xml.rels><?xml version="1.0" encoding="UTF-8" standalone="yes"?>
<Relationships xmlns="http://schemas.openxmlformats.org/package/2006/relationships"><Relationship Id="rId1" Type="http://schemas.openxmlformats.org/officeDocument/2006/relationships/slide" Target="slides/slide1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2.vml.rels><?xml version="1.0" encoding="UTF-8" standalone="yes"?>
<Relationships xmlns="http://schemas.openxmlformats.org/package/2006/relationships"><Relationship Id="rId11" Type="http://schemas.openxmlformats.org/officeDocument/2006/relationships/image" Target="../media/image20.emf"/><Relationship Id="rId12" Type="http://schemas.openxmlformats.org/officeDocument/2006/relationships/image" Target="../media/image21.emf"/><Relationship Id="rId13" Type="http://schemas.openxmlformats.org/officeDocument/2006/relationships/image" Target="../media/image22.emf"/><Relationship Id="rId14" Type="http://schemas.openxmlformats.org/officeDocument/2006/relationships/image" Target="../media/image23.emf"/><Relationship Id="rId15" Type="http://schemas.openxmlformats.org/officeDocument/2006/relationships/image" Target="../media/image24.emf"/><Relationship Id="rId16" Type="http://schemas.openxmlformats.org/officeDocument/2006/relationships/image" Target="../media/image25.emf"/><Relationship Id="rId17" Type="http://schemas.openxmlformats.org/officeDocument/2006/relationships/image" Target="../media/image26.emf"/><Relationship Id="rId18" Type="http://schemas.openxmlformats.org/officeDocument/2006/relationships/image" Target="../media/image27.emf"/><Relationship Id="rId19" Type="http://schemas.openxmlformats.org/officeDocument/2006/relationships/image" Target="../media/image28.emf"/><Relationship Id="rId1" Type="http://schemas.openxmlformats.org/officeDocument/2006/relationships/image" Target="../media/image10.emf"/><Relationship Id="rId2" Type="http://schemas.openxmlformats.org/officeDocument/2006/relationships/image" Target="../media/image11.emf"/><Relationship Id="rId3" Type="http://schemas.openxmlformats.org/officeDocument/2006/relationships/image" Target="../media/image12.emf"/><Relationship Id="rId4" Type="http://schemas.openxmlformats.org/officeDocument/2006/relationships/image" Target="../media/image13.emf"/><Relationship Id="rId5" Type="http://schemas.openxmlformats.org/officeDocument/2006/relationships/image" Target="../media/image14.emf"/><Relationship Id="rId6" Type="http://schemas.openxmlformats.org/officeDocument/2006/relationships/image" Target="../media/image15.emf"/><Relationship Id="rId7" Type="http://schemas.openxmlformats.org/officeDocument/2006/relationships/image" Target="../media/image16.emf"/><Relationship Id="rId8" Type="http://schemas.openxmlformats.org/officeDocument/2006/relationships/image" Target="../media/image17.emf"/><Relationship Id="rId9" Type="http://schemas.openxmlformats.org/officeDocument/2006/relationships/image" Target="../media/image18.emf"/><Relationship Id="rId10" Type="http://schemas.openxmlformats.org/officeDocument/2006/relationships/image" Target="../media/image19.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9.emf"/><Relationship Id="rId2" Type="http://schemas.openxmlformats.org/officeDocument/2006/relationships/image" Target="../media/image30.emf"/></Relationships>
</file>

<file path=ppt/drawings/_rels/vmlDrawing4.vml.rels><?xml version="1.0" encoding="UTF-8" standalone="yes"?>
<Relationships xmlns="http://schemas.openxmlformats.org/package/2006/relationships"><Relationship Id="rId11" Type="http://schemas.openxmlformats.org/officeDocument/2006/relationships/image" Target="../media/image22.emf"/><Relationship Id="rId12" Type="http://schemas.openxmlformats.org/officeDocument/2006/relationships/image" Target="../media/image23.emf"/><Relationship Id="rId13" Type="http://schemas.openxmlformats.org/officeDocument/2006/relationships/image" Target="../media/image24.emf"/><Relationship Id="rId14" Type="http://schemas.openxmlformats.org/officeDocument/2006/relationships/image" Target="../media/image25.emf"/><Relationship Id="rId15" Type="http://schemas.openxmlformats.org/officeDocument/2006/relationships/image" Target="../media/image31.emf"/><Relationship Id="rId16" Type="http://schemas.openxmlformats.org/officeDocument/2006/relationships/image" Target="../media/image32.emf"/><Relationship Id="rId17" Type="http://schemas.openxmlformats.org/officeDocument/2006/relationships/image" Target="../media/image33.emf"/><Relationship Id="rId1" Type="http://schemas.openxmlformats.org/officeDocument/2006/relationships/image" Target="../media/image12.emf"/><Relationship Id="rId2" Type="http://schemas.openxmlformats.org/officeDocument/2006/relationships/image" Target="../media/image13.emf"/><Relationship Id="rId3" Type="http://schemas.openxmlformats.org/officeDocument/2006/relationships/image" Target="../media/image14.emf"/><Relationship Id="rId4" Type="http://schemas.openxmlformats.org/officeDocument/2006/relationships/image" Target="../media/image15.emf"/><Relationship Id="rId5" Type="http://schemas.openxmlformats.org/officeDocument/2006/relationships/image" Target="../media/image16.emf"/><Relationship Id="rId6" Type="http://schemas.openxmlformats.org/officeDocument/2006/relationships/image" Target="../media/image17.emf"/><Relationship Id="rId7" Type="http://schemas.openxmlformats.org/officeDocument/2006/relationships/image" Target="../media/image18.emf"/><Relationship Id="rId8" Type="http://schemas.openxmlformats.org/officeDocument/2006/relationships/image" Target="../media/image19.emf"/><Relationship Id="rId9" Type="http://schemas.openxmlformats.org/officeDocument/2006/relationships/image" Target="../media/image20.emf"/><Relationship Id="rId10" Type="http://schemas.openxmlformats.org/officeDocument/2006/relationships/image" Target="../media/image21.emf"/></Relationships>
</file>

<file path=ppt/drawings/_rels/vmlDrawing5.vml.rels><?xml version="1.0" encoding="UTF-8" standalone="yes"?>
<Relationships xmlns="http://schemas.openxmlformats.org/package/2006/relationships"><Relationship Id="rId11" Type="http://schemas.openxmlformats.org/officeDocument/2006/relationships/image" Target="../media/image23.emf"/><Relationship Id="rId12" Type="http://schemas.openxmlformats.org/officeDocument/2006/relationships/image" Target="../media/image24.emf"/><Relationship Id="rId13" Type="http://schemas.openxmlformats.org/officeDocument/2006/relationships/image" Target="../media/image25.emf"/><Relationship Id="rId14" Type="http://schemas.openxmlformats.org/officeDocument/2006/relationships/image" Target="../media/image33.emf"/><Relationship Id="rId1" Type="http://schemas.openxmlformats.org/officeDocument/2006/relationships/image" Target="../media/image12.emf"/><Relationship Id="rId2" Type="http://schemas.openxmlformats.org/officeDocument/2006/relationships/image" Target="../media/image13.emf"/><Relationship Id="rId3" Type="http://schemas.openxmlformats.org/officeDocument/2006/relationships/image" Target="../media/image14.emf"/><Relationship Id="rId4" Type="http://schemas.openxmlformats.org/officeDocument/2006/relationships/image" Target="../media/image15.emf"/><Relationship Id="rId5" Type="http://schemas.openxmlformats.org/officeDocument/2006/relationships/image" Target="../media/image16.emf"/><Relationship Id="rId6" Type="http://schemas.openxmlformats.org/officeDocument/2006/relationships/image" Target="../media/image34.emf"/><Relationship Id="rId7" Type="http://schemas.openxmlformats.org/officeDocument/2006/relationships/image" Target="../media/image19.emf"/><Relationship Id="rId8" Type="http://schemas.openxmlformats.org/officeDocument/2006/relationships/image" Target="../media/image20.emf"/><Relationship Id="rId9" Type="http://schemas.openxmlformats.org/officeDocument/2006/relationships/image" Target="../media/image21.emf"/><Relationship Id="rId10" Type="http://schemas.openxmlformats.org/officeDocument/2006/relationships/image" Target="../media/image22.emf"/></Relationships>
</file>

<file path=ppt/drawings/_rels/vmlDrawing6.vml.rels><?xml version="1.0" encoding="UTF-8" standalone="yes"?>
<Relationships xmlns="http://schemas.openxmlformats.org/package/2006/relationships"><Relationship Id="rId11" Type="http://schemas.openxmlformats.org/officeDocument/2006/relationships/image" Target="../media/image23.emf"/><Relationship Id="rId12" Type="http://schemas.openxmlformats.org/officeDocument/2006/relationships/image" Target="../media/image24.emf"/><Relationship Id="rId13" Type="http://schemas.openxmlformats.org/officeDocument/2006/relationships/image" Target="../media/image25.emf"/><Relationship Id="rId14" Type="http://schemas.openxmlformats.org/officeDocument/2006/relationships/image" Target="../media/image33.emf"/><Relationship Id="rId1" Type="http://schemas.openxmlformats.org/officeDocument/2006/relationships/image" Target="../media/image12.emf"/><Relationship Id="rId2" Type="http://schemas.openxmlformats.org/officeDocument/2006/relationships/image" Target="../media/image13.emf"/><Relationship Id="rId3" Type="http://schemas.openxmlformats.org/officeDocument/2006/relationships/image" Target="../media/image14.emf"/><Relationship Id="rId4" Type="http://schemas.openxmlformats.org/officeDocument/2006/relationships/image" Target="../media/image15.emf"/><Relationship Id="rId5" Type="http://schemas.openxmlformats.org/officeDocument/2006/relationships/image" Target="../media/image16.emf"/><Relationship Id="rId6" Type="http://schemas.openxmlformats.org/officeDocument/2006/relationships/image" Target="../media/image34.emf"/><Relationship Id="rId7" Type="http://schemas.openxmlformats.org/officeDocument/2006/relationships/image" Target="../media/image19.emf"/><Relationship Id="rId8" Type="http://schemas.openxmlformats.org/officeDocument/2006/relationships/image" Target="../media/image20.emf"/><Relationship Id="rId9" Type="http://schemas.openxmlformats.org/officeDocument/2006/relationships/image" Target="../media/image21.emf"/><Relationship Id="rId10" Type="http://schemas.openxmlformats.org/officeDocument/2006/relationships/image" Target="../media/image22.emf"/></Relationships>
</file>

<file path=ppt/drawings/_rels/vmlDrawing7.vml.rels><?xml version="1.0" encoding="UTF-8" standalone="yes"?>
<Relationships xmlns="http://schemas.openxmlformats.org/package/2006/relationships"><Relationship Id="rId11" Type="http://schemas.openxmlformats.org/officeDocument/2006/relationships/image" Target="../media/image23.emf"/><Relationship Id="rId12" Type="http://schemas.openxmlformats.org/officeDocument/2006/relationships/image" Target="../media/image24.emf"/><Relationship Id="rId13" Type="http://schemas.openxmlformats.org/officeDocument/2006/relationships/image" Target="../media/image25.emf"/><Relationship Id="rId14" Type="http://schemas.openxmlformats.org/officeDocument/2006/relationships/image" Target="../media/image33.emf"/><Relationship Id="rId1" Type="http://schemas.openxmlformats.org/officeDocument/2006/relationships/image" Target="../media/image12.emf"/><Relationship Id="rId2" Type="http://schemas.openxmlformats.org/officeDocument/2006/relationships/image" Target="../media/image13.emf"/><Relationship Id="rId3" Type="http://schemas.openxmlformats.org/officeDocument/2006/relationships/image" Target="../media/image14.emf"/><Relationship Id="rId4" Type="http://schemas.openxmlformats.org/officeDocument/2006/relationships/image" Target="../media/image15.emf"/><Relationship Id="rId5" Type="http://schemas.openxmlformats.org/officeDocument/2006/relationships/image" Target="../media/image16.emf"/><Relationship Id="rId6" Type="http://schemas.openxmlformats.org/officeDocument/2006/relationships/image" Target="../media/image34.emf"/><Relationship Id="rId7" Type="http://schemas.openxmlformats.org/officeDocument/2006/relationships/image" Target="../media/image19.emf"/><Relationship Id="rId8" Type="http://schemas.openxmlformats.org/officeDocument/2006/relationships/image" Target="../media/image20.emf"/><Relationship Id="rId9" Type="http://schemas.openxmlformats.org/officeDocument/2006/relationships/image" Target="../media/image21.emf"/><Relationship Id="rId10" Type="http://schemas.openxmlformats.org/officeDocument/2006/relationships/image" Target="../media/image22.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9.emf"/><Relationship Id="rId2" Type="http://schemas.openxmlformats.org/officeDocument/2006/relationships/image" Target="../media/image30.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35.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36.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37.emf"/></Relationships>
</file>

<file path=ppt/drawings/_rels/vmlDrawing12.vml.rels><?xml version="1.0" encoding="UTF-8" standalone="yes"?>
<Relationships xmlns="http://schemas.openxmlformats.org/package/2006/relationships"><Relationship Id="rId11" Type="http://schemas.openxmlformats.org/officeDocument/2006/relationships/image" Target="../media/image23.emf"/><Relationship Id="rId12" Type="http://schemas.openxmlformats.org/officeDocument/2006/relationships/image" Target="../media/image24.emf"/><Relationship Id="rId13" Type="http://schemas.openxmlformats.org/officeDocument/2006/relationships/image" Target="../media/image25.emf"/><Relationship Id="rId14" Type="http://schemas.openxmlformats.org/officeDocument/2006/relationships/image" Target="../media/image33.emf"/><Relationship Id="rId15" Type="http://schemas.openxmlformats.org/officeDocument/2006/relationships/image" Target="../media/image37.emf"/><Relationship Id="rId1" Type="http://schemas.openxmlformats.org/officeDocument/2006/relationships/image" Target="../media/image12.emf"/><Relationship Id="rId2" Type="http://schemas.openxmlformats.org/officeDocument/2006/relationships/image" Target="../media/image13.emf"/><Relationship Id="rId3" Type="http://schemas.openxmlformats.org/officeDocument/2006/relationships/image" Target="../media/image14.emf"/><Relationship Id="rId4" Type="http://schemas.openxmlformats.org/officeDocument/2006/relationships/image" Target="../media/image15.emf"/><Relationship Id="rId5" Type="http://schemas.openxmlformats.org/officeDocument/2006/relationships/image" Target="../media/image16.emf"/><Relationship Id="rId6" Type="http://schemas.openxmlformats.org/officeDocument/2006/relationships/image" Target="../media/image34.emf"/><Relationship Id="rId7" Type="http://schemas.openxmlformats.org/officeDocument/2006/relationships/image" Target="../media/image19.emf"/><Relationship Id="rId8" Type="http://schemas.openxmlformats.org/officeDocument/2006/relationships/image" Target="../media/image20.emf"/><Relationship Id="rId9" Type="http://schemas.openxmlformats.org/officeDocument/2006/relationships/image" Target="../media/image21.emf"/><Relationship Id="rId10" Type="http://schemas.openxmlformats.org/officeDocument/2006/relationships/image" Target="../media/image22.emf"/></Relationships>
</file>

<file path=ppt/drawings/_rels/vmlDrawing13.vml.rels><?xml version="1.0" encoding="UTF-8" standalone="yes"?>
<Relationships xmlns="http://schemas.openxmlformats.org/package/2006/relationships"><Relationship Id="rId11" Type="http://schemas.openxmlformats.org/officeDocument/2006/relationships/image" Target="../media/image23.emf"/><Relationship Id="rId12" Type="http://schemas.openxmlformats.org/officeDocument/2006/relationships/image" Target="../media/image24.emf"/><Relationship Id="rId13" Type="http://schemas.openxmlformats.org/officeDocument/2006/relationships/image" Target="../media/image25.emf"/><Relationship Id="rId14" Type="http://schemas.openxmlformats.org/officeDocument/2006/relationships/image" Target="../media/image33.emf"/><Relationship Id="rId15" Type="http://schemas.openxmlformats.org/officeDocument/2006/relationships/image" Target="../media/image37.emf"/><Relationship Id="rId1" Type="http://schemas.openxmlformats.org/officeDocument/2006/relationships/image" Target="../media/image12.emf"/><Relationship Id="rId2" Type="http://schemas.openxmlformats.org/officeDocument/2006/relationships/image" Target="../media/image13.emf"/><Relationship Id="rId3" Type="http://schemas.openxmlformats.org/officeDocument/2006/relationships/image" Target="../media/image14.emf"/><Relationship Id="rId4" Type="http://schemas.openxmlformats.org/officeDocument/2006/relationships/image" Target="../media/image15.emf"/><Relationship Id="rId5" Type="http://schemas.openxmlformats.org/officeDocument/2006/relationships/image" Target="../media/image16.emf"/><Relationship Id="rId6" Type="http://schemas.openxmlformats.org/officeDocument/2006/relationships/image" Target="../media/image34.emf"/><Relationship Id="rId7" Type="http://schemas.openxmlformats.org/officeDocument/2006/relationships/image" Target="../media/image19.emf"/><Relationship Id="rId8" Type="http://schemas.openxmlformats.org/officeDocument/2006/relationships/image" Target="../media/image20.emf"/><Relationship Id="rId9" Type="http://schemas.openxmlformats.org/officeDocument/2006/relationships/image" Target="../media/image21.emf"/><Relationship Id="rId10" Type="http://schemas.openxmlformats.org/officeDocument/2006/relationships/image" Target="../media/image22.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38.emf"/></Relationships>
</file>

<file path=ppt/drawings/_rels/vmlDrawing15.vml.rels><?xml version="1.0" encoding="UTF-8" standalone="yes"?>
<Relationships xmlns="http://schemas.openxmlformats.org/package/2006/relationships"><Relationship Id="rId11" Type="http://schemas.openxmlformats.org/officeDocument/2006/relationships/image" Target="../media/image22.emf"/><Relationship Id="rId12" Type="http://schemas.openxmlformats.org/officeDocument/2006/relationships/image" Target="../media/image23.emf"/><Relationship Id="rId13" Type="http://schemas.openxmlformats.org/officeDocument/2006/relationships/image" Target="../media/image24.emf"/><Relationship Id="rId14" Type="http://schemas.openxmlformats.org/officeDocument/2006/relationships/image" Target="../media/image25.emf"/><Relationship Id="rId15" Type="http://schemas.openxmlformats.org/officeDocument/2006/relationships/image" Target="../media/image31.emf"/><Relationship Id="rId16" Type="http://schemas.openxmlformats.org/officeDocument/2006/relationships/image" Target="../media/image32.emf"/><Relationship Id="rId17" Type="http://schemas.openxmlformats.org/officeDocument/2006/relationships/image" Target="../media/image33.emf"/><Relationship Id="rId1" Type="http://schemas.openxmlformats.org/officeDocument/2006/relationships/image" Target="../media/image12.emf"/><Relationship Id="rId2" Type="http://schemas.openxmlformats.org/officeDocument/2006/relationships/image" Target="../media/image13.emf"/><Relationship Id="rId3" Type="http://schemas.openxmlformats.org/officeDocument/2006/relationships/image" Target="../media/image14.emf"/><Relationship Id="rId4" Type="http://schemas.openxmlformats.org/officeDocument/2006/relationships/image" Target="../media/image15.emf"/><Relationship Id="rId5" Type="http://schemas.openxmlformats.org/officeDocument/2006/relationships/image" Target="../media/image16.emf"/><Relationship Id="rId6" Type="http://schemas.openxmlformats.org/officeDocument/2006/relationships/image" Target="../media/image17.emf"/><Relationship Id="rId7" Type="http://schemas.openxmlformats.org/officeDocument/2006/relationships/image" Target="../media/image18.emf"/><Relationship Id="rId8" Type="http://schemas.openxmlformats.org/officeDocument/2006/relationships/image" Target="../media/image19.emf"/><Relationship Id="rId9" Type="http://schemas.openxmlformats.org/officeDocument/2006/relationships/image" Target="../media/image20.emf"/><Relationship Id="rId10" Type="http://schemas.openxmlformats.org/officeDocument/2006/relationships/image" Target="../media/image21.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37.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37.emf"/><Relationship Id="rId2" Type="http://schemas.openxmlformats.org/officeDocument/2006/relationships/image" Target="../media/image39.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40.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41.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41.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41.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4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9746" name="Rectangle 2"/>
          <p:cNvSpPr>
            <a:spLocks noGrp="1" noChangeArrowheads="1"/>
          </p:cNvSpPr>
          <p:nvPr>
            <p:ph type="hdr" sz="quarter"/>
          </p:nvPr>
        </p:nvSpPr>
        <p:spPr bwMode="auto">
          <a:xfrm>
            <a:off x="0" y="0"/>
            <a:ext cx="3006725" cy="460375"/>
          </a:xfrm>
          <a:prstGeom prst="rect">
            <a:avLst/>
          </a:prstGeom>
          <a:noFill/>
          <a:ln w="9525">
            <a:noFill/>
            <a:miter lim="800000"/>
            <a:headEnd/>
            <a:tailEnd/>
          </a:ln>
          <a:effectLst/>
        </p:spPr>
        <p:txBody>
          <a:bodyPr vert="horz" wrap="square" lIns="92382" tIns="46191" rIns="92382" bIns="46191" numCol="1" anchor="t" anchorCtr="0" compatLnSpc="1">
            <a:prstTxWarp prst="textNoShape">
              <a:avLst/>
            </a:prstTxWarp>
          </a:bodyPr>
          <a:lstStyle>
            <a:lvl1pPr algn="l" defTabSz="923925">
              <a:defRPr sz="1200"/>
            </a:lvl1pPr>
          </a:lstStyle>
          <a:p>
            <a:endParaRPr lang="en-US"/>
          </a:p>
        </p:txBody>
      </p:sp>
      <p:sp>
        <p:nvSpPr>
          <p:cNvPr id="159747" name="Rectangle 3"/>
          <p:cNvSpPr>
            <a:spLocks noGrp="1" noChangeArrowheads="1"/>
          </p:cNvSpPr>
          <p:nvPr>
            <p:ph type="dt" sz="quarter" idx="1"/>
          </p:nvPr>
        </p:nvSpPr>
        <p:spPr bwMode="auto">
          <a:xfrm>
            <a:off x="3929063" y="0"/>
            <a:ext cx="3006725" cy="460375"/>
          </a:xfrm>
          <a:prstGeom prst="rect">
            <a:avLst/>
          </a:prstGeom>
          <a:noFill/>
          <a:ln w="9525">
            <a:noFill/>
            <a:miter lim="800000"/>
            <a:headEnd/>
            <a:tailEnd/>
          </a:ln>
          <a:effectLst/>
        </p:spPr>
        <p:txBody>
          <a:bodyPr vert="horz" wrap="square" lIns="92382" tIns="46191" rIns="92382" bIns="46191" numCol="1" anchor="t" anchorCtr="0" compatLnSpc="1">
            <a:prstTxWarp prst="textNoShape">
              <a:avLst/>
            </a:prstTxWarp>
          </a:bodyPr>
          <a:lstStyle>
            <a:lvl1pPr algn="r" defTabSz="923925">
              <a:defRPr sz="1200"/>
            </a:lvl1pPr>
          </a:lstStyle>
          <a:p>
            <a:endParaRPr lang="en-US"/>
          </a:p>
        </p:txBody>
      </p:sp>
      <p:sp>
        <p:nvSpPr>
          <p:cNvPr id="159748" name="Rectangle 4"/>
          <p:cNvSpPr>
            <a:spLocks noGrp="1" noChangeArrowheads="1"/>
          </p:cNvSpPr>
          <p:nvPr>
            <p:ph type="ftr" sz="quarter" idx="2"/>
          </p:nvPr>
        </p:nvSpPr>
        <p:spPr bwMode="auto">
          <a:xfrm>
            <a:off x="0" y="8772525"/>
            <a:ext cx="3006725" cy="460375"/>
          </a:xfrm>
          <a:prstGeom prst="rect">
            <a:avLst/>
          </a:prstGeom>
          <a:noFill/>
          <a:ln w="9525">
            <a:noFill/>
            <a:miter lim="800000"/>
            <a:headEnd/>
            <a:tailEnd/>
          </a:ln>
          <a:effectLst/>
        </p:spPr>
        <p:txBody>
          <a:bodyPr vert="horz" wrap="square" lIns="92382" tIns="46191" rIns="92382" bIns="46191" numCol="1" anchor="b" anchorCtr="0" compatLnSpc="1">
            <a:prstTxWarp prst="textNoShape">
              <a:avLst/>
            </a:prstTxWarp>
          </a:bodyPr>
          <a:lstStyle>
            <a:lvl1pPr algn="l" defTabSz="923925">
              <a:defRPr sz="1200"/>
            </a:lvl1pPr>
          </a:lstStyle>
          <a:p>
            <a:endParaRPr lang="en-US"/>
          </a:p>
        </p:txBody>
      </p:sp>
      <p:sp>
        <p:nvSpPr>
          <p:cNvPr id="159749" name="Rectangle 5"/>
          <p:cNvSpPr>
            <a:spLocks noGrp="1" noChangeArrowheads="1"/>
          </p:cNvSpPr>
          <p:nvPr>
            <p:ph type="sldNum" sz="quarter" idx="3"/>
          </p:nvPr>
        </p:nvSpPr>
        <p:spPr bwMode="auto">
          <a:xfrm>
            <a:off x="3929063" y="8772525"/>
            <a:ext cx="3006725" cy="460375"/>
          </a:xfrm>
          <a:prstGeom prst="rect">
            <a:avLst/>
          </a:prstGeom>
          <a:noFill/>
          <a:ln w="9525">
            <a:noFill/>
            <a:miter lim="800000"/>
            <a:headEnd/>
            <a:tailEnd/>
          </a:ln>
          <a:effectLst/>
        </p:spPr>
        <p:txBody>
          <a:bodyPr vert="horz" wrap="square" lIns="92382" tIns="46191" rIns="92382" bIns="46191" numCol="1" anchor="b" anchorCtr="0" compatLnSpc="1">
            <a:prstTxWarp prst="textNoShape">
              <a:avLst/>
            </a:prstTxWarp>
          </a:bodyPr>
          <a:lstStyle>
            <a:lvl1pPr algn="r" defTabSz="923925">
              <a:defRPr sz="1200"/>
            </a:lvl1pPr>
          </a:lstStyle>
          <a:p>
            <a:fld id="{34D50568-AD68-8E49-B3A1-86D4E0A9BA90}" type="slidenum">
              <a:rPr lang="en-US"/>
              <a:pPr/>
              <a:t>‹#›</a:t>
            </a:fld>
            <a:endParaRPr lang="en-US"/>
          </a:p>
        </p:txBody>
      </p:sp>
    </p:spTree>
    <p:extLst>
      <p:ext uri="{BB962C8B-B14F-4D97-AF65-F5344CB8AC3E}">
        <p14:creationId xmlns:p14="http://schemas.microsoft.com/office/powerpoint/2010/main" val="28845880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3006725" cy="460375"/>
          </a:xfrm>
          <a:prstGeom prst="rect">
            <a:avLst/>
          </a:prstGeom>
          <a:noFill/>
          <a:ln w="9525">
            <a:noFill/>
            <a:miter lim="800000"/>
            <a:headEnd/>
            <a:tailEnd/>
          </a:ln>
          <a:effectLst/>
        </p:spPr>
        <p:txBody>
          <a:bodyPr vert="horz" wrap="square" lIns="92382" tIns="46191" rIns="92382" bIns="46191" numCol="1" anchor="t" anchorCtr="0" compatLnSpc="1">
            <a:prstTxWarp prst="textNoShape">
              <a:avLst/>
            </a:prstTxWarp>
          </a:bodyPr>
          <a:lstStyle>
            <a:lvl1pPr algn="l" defTabSz="923925">
              <a:defRPr sz="1200"/>
            </a:lvl1pPr>
          </a:lstStyle>
          <a:p>
            <a:endParaRPr lang="en-US"/>
          </a:p>
        </p:txBody>
      </p:sp>
      <p:sp>
        <p:nvSpPr>
          <p:cNvPr id="24579" name="Rectangle 3"/>
          <p:cNvSpPr>
            <a:spLocks noGrp="1" noChangeArrowheads="1"/>
          </p:cNvSpPr>
          <p:nvPr>
            <p:ph type="dt" idx="1"/>
          </p:nvPr>
        </p:nvSpPr>
        <p:spPr bwMode="auto">
          <a:xfrm>
            <a:off x="3929063" y="0"/>
            <a:ext cx="3006725" cy="460375"/>
          </a:xfrm>
          <a:prstGeom prst="rect">
            <a:avLst/>
          </a:prstGeom>
          <a:noFill/>
          <a:ln w="9525">
            <a:noFill/>
            <a:miter lim="800000"/>
            <a:headEnd/>
            <a:tailEnd/>
          </a:ln>
          <a:effectLst/>
        </p:spPr>
        <p:txBody>
          <a:bodyPr vert="horz" wrap="square" lIns="92382" tIns="46191" rIns="92382" bIns="46191" numCol="1" anchor="t" anchorCtr="0" compatLnSpc="1">
            <a:prstTxWarp prst="textNoShape">
              <a:avLst/>
            </a:prstTxWarp>
          </a:bodyPr>
          <a:lstStyle>
            <a:lvl1pPr algn="r" defTabSz="923925">
              <a:defRPr sz="1200"/>
            </a:lvl1pPr>
          </a:lstStyle>
          <a:p>
            <a:endParaRPr lang="en-US"/>
          </a:p>
        </p:txBody>
      </p:sp>
      <p:sp>
        <p:nvSpPr>
          <p:cNvPr id="24580" name="Rectangle 4"/>
          <p:cNvSpPr>
            <a:spLocks noGrp="1" noRot="1" noChangeAspect="1" noChangeArrowheads="1" noTextEdit="1"/>
          </p:cNvSpPr>
          <p:nvPr>
            <p:ph type="sldImg" idx="2"/>
          </p:nvPr>
        </p:nvSpPr>
        <p:spPr bwMode="auto">
          <a:xfrm>
            <a:off x="1160463" y="693738"/>
            <a:ext cx="4614862" cy="3460750"/>
          </a:xfrm>
          <a:prstGeom prst="rect">
            <a:avLst/>
          </a:prstGeom>
          <a:noFill/>
          <a:ln w="9525">
            <a:solidFill>
              <a:srgbClr val="000000"/>
            </a:solidFill>
            <a:miter lim="800000"/>
            <a:headEnd/>
            <a:tailEnd/>
          </a:ln>
          <a:effectLst/>
        </p:spPr>
      </p:sp>
      <p:sp>
        <p:nvSpPr>
          <p:cNvPr id="24581" name="Rectangle 5"/>
          <p:cNvSpPr>
            <a:spLocks noGrp="1" noChangeArrowheads="1"/>
          </p:cNvSpPr>
          <p:nvPr>
            <p:ph type="body" sz="quarter" idx="3"/>
          </p:nvPr>
        </p:nvSpPr>
        <p:spPr bwMode="auto">
          <a:xfrm>
            <a:off x="925513" y="4384675"/>
            <a:ext cx="5084762" cy="4154488"/>
          </a:xfrm>
          <a:prstGeom prst="rect">
            <a:avLst/>
          </a:prstGeom>
          <a:noFill/>
          <a:ln w="9525">
            <a:noFill/>
            <a:miter lim="800000"/>
            <a:headEnd/>
            <a:tailEnd/>
          </a:ln>
          <a:effectLst/>
        </p:spPr>
        <p:txBody>
          <a:bodyPr vert="horz" wrap="square" lIns="92382" tIns="46191" rIns="92382" bIns="46191"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582" name="Rectangle 6"/>
          <p:cNvSpPr>
            <a:spLocks noGrp="1" noChangeArrowheads="1"/>
          </p:cNvSpPr>
          <p:nvPr>
            <p:ph type="ftr" sz="quarter" idx="4"/>
          </p:nvPr>
        </p:nvSpPr>
        <p:spPr bwMode="auto">
          <a:xfrm>
            <a:off x="0" y="8772525"/>
            <a:ext cx="3006725" cy="460375"/>
          </a:xfrm>
          <a:prstGeom prst="rect">
            <a:avLst/>
          </a:prstGeom>
          <a:noFill/>
          <a:ln w="9525">
            <a:noFill/>
            <a:miter lim="800000"/>
            <a:headEnd/>
            <a:tailEnd/>
          </a:ln>
          <a:effectLst/>
        </p:spPr>
        <p:txBody>
          <a:bodyPr vert="horz" wrap="square" lIns="92382" tIns="46191" rIns="92382" bIns="46191" numCol="1" anchor="b" anchorCtr="0" compatLnSpc="1">
            <a:prstTxWarp prst="textNoShape">
              <a:avLst/>
            </a:prstTxWarp>
          </a:bodyPr>
          <a:lstStyle>
            <a:lvl1pPr algn="l" defTabSz="923925">
              <a:defRPr sz="1200"/>
            </a:lvl1pPr>
          </a:lstStyle>
          <a:p>
            <a:endParaRPr lang="en-US"/>
          </a:p>
        </p:txBody>
      </p:sp>
      <p:sp>
        <p:nvSpPr>
          <p:cNvPr id="24583" name="Rectangle 7"/>
          <p:cNvSpPr>
            <a:spLocks noGrp="1" noChangeArrowheads="1"/>
          </p:cNvSpPr>
          <p:nvPr>
            <p:ph type="sldNum" sz="quarter" idx="5"/>
          </p:nvPr>
        </p:nvSpPr>
        <p:spPr bwMode="auto">
          <a:xfrm>
            <a:off x="3929063" y="8772525"/>
            <a:ext cx="3006725" cy="460375"/>
          </a:xfrm>
          <a:prstGeom prst="rect">
            <a:avLst/>
          </a:prstGeom>
          <a:noFill/>
          <a:ln w="9525">
            <a:noFill/>
            <a:miter lim="800000"/>
            <a:headEnd/>
            <a:tailEnd/>
          </a:ln>
          <a:effectLst/>
        </p:spPr>
        <p:txBody>
          <a:bodyPr vert="horz" wrap="square" lIns="92382" tIns="46191" rIns="92382" bIns="46191" numCol="1" anchor="b" anchorCtr="0" compatLnSpc="1">
            <a:prstTxWarp prst="textNoShape">
              <a:avLst/>
            </a:prstTxWarp>
          </a:bodyPr>
          <a:lstStyle>
            <a:lvl1pPr algn="r" defTabSz="923925">
              <a:defRPr sz="1200"/>
            </a:lvl1pPr>
          </a:lstStyle>
          <a:p>
            <a:fld id="{D9AE332C-ED89-9143-9B25-92B40DF6DEA7}" type="slidenum">
              <a:rPr lang="en-US"/>
              <a:pPr/>
              <a:t>‹#›</a:t>
            </a:fld>
            <a:endParaRPr lang="en-US"/>
          </a:p>
        </p:txBody>
      </p:sp>
    </p:spTree>
    <p:extLst>
      <p:ext uri="{BB962C8B-B14F-4D97-AF65-F5344CB8AC3E}">
        <p14:creationId xmlns:p14="http://schemas.microsoft.com/office/powerpoint/2010/main" val="3456019661"/>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itchFamily="-111" charset="0"/>
        <a:ea typeface="+mn-ea"/>
        <a:cs typeface="+mn-cs"/>
      </a:defRPr>
    </a:lvl1pPr>
    <a:lvl2pPr marL="457200" algn="l" rtl="0" fontAlgn="base">
      <a:spcBef>
        <a:spcPct val="30000"/>
      </a:spcBef>
      <a:spcAft>
        <a:spcPct val="0"/>
      </a:spcAft>
      <a:defRPr sz="1200" kern="1200">
        <a:solidFill>
          <a:schemeClr val="tx1"/>
        </a:solidFill>
        <a:latin typeface="Arial" pitchFamily="-111" charset="0"/>
        <a:ea typeface="ＭＳ Ｐゴシック" pitchFamily="-111" charset="-128"/>
        <a:cs typeface="+mn-cs"/>
      </a:defRPr>
    </a:lvl2pPr>
    <a:lvl3pPr marL="914400" algn="l" rtl="0" fontAlgn="base">
      <a:spcBef>
        <a:spcPct val="30000"/>
      </a:spcBef>
      <a:spcAft>
        <a:spcPct val="0"/>
      </a:spcAft>
      <a:defRPr sz="1200" kern="1200">
        <a:solidFill>
          <a:schemeClr val="tx1"/>
        </a:solidFill>
        <a:latin typeface="Arial" pitchFamily="-111" charset="0"/>
        <a:ea typeface="ＭＳ Ｐゴシック" pitchFamily="-111" charset="-128"/>
        <a:cs typeface="+mn-cs"/>
      </a:defRPr>
    </a:lvl3pPr>
    <a:lvl4pPr marL="1371600" algn="l" rtl="0" fontAlgn="base">
      <a:spcBef>
        <a:spcPct val="30000"/>
      </a:spcBef>
      <a:spcAft>
        <a:spcPct val="0"/>
      </a:spcAft>
      <a:defRPr sz="1200" kern="1200">
        <a:solidFill>
          <a:schemeClr val="tx1"/>
        </a:solidFill>
        <a:latin typeface="Arial" pitchFamily="-111" charset="0"/>
        <a:ea typeface="ＭＳ Ｐゴシック" pitchFamily="-111" charset="-128"/>
        <a:cs typeface="+mn-cs"/>
      </a:defRPr>
    </a:lvl4pPr>
    <a:lvl5pPr marL="1828800" algn="l" rtl="0" fontAlgn="base">
      <a:spcBef>
        <a:spcPct val="30000"/>
      </a:spcBef>
      <a:spcAft>
        <a:spcPct val="0"/>
      </a:spcAft>
      <a:defRPr sz="1200" kern="1200">
        <a:solidFill>
          <a:schemeClr val="tx1"/>
        </a:solidFill>
        <a:latin typeface="Arial" pitchFamily="-111" charset="0"/>
        <a:ea typeface="ＭＳ Ｐゴシック" pitchFamily="-111"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742BBEE-DBA4-A746-8581-BDA0152A3D8E}" type="slidenum">
              <a:rPr lang="en-US"/>
              <a:pPr/>
              <a:t>1</a:t>
            </a:fld>
            <a:endParaRPr lang="en-US"/>
          </a:p>
        </p:txBody>
      </p:sp>
      <p:sp>
        <p:nvSpPr>
          <p:cNvPr id="577538" name="Rectangle 2"/>
          <p:cNvSpPr>
            <a:spLocks noGrp="1" noRot="1" noChangeAspect="1" noChangeArrowheads="1" noTextEdit="1"/>
          </p:cNvSpPr>
          <p:nvPr>
            <p:ph type="sldImg"/>
          </p:nvPr>
        </p:nvSpPr>
        <p:spPr>
          <a:ln/>
        </p:spPr>
      </p:sp>
      <p:sp>
        <p:nvSpPr>
          <p:cNvPr id="577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D1DDEE9-FE35-2848-9E4C-8DC72509A221}" type="slidenum">
              <a:rPr lang="en-US"/>
              <a:pPr/>
              <a:t>3</a:t>
            </a:fld>
            <a:endParaRPr lang="en-US"/>
          </a:p>
        </p:txBody>
      </p:sp>
      <p:sp>
        <p:nvSpPr>
          <p:cNvPr id="610306" name="Rectangle 2"/>
          <p:cNvSpPr>
            <a:spLocks noGrp="1" noRot="1" noChangeAspect="1" noChangeArrowheads="1" noTextEdit="1"/>
          </p:cNvSpPr>
          <p:nvPr>
            <p:ph type="sldImg"/>
          </p:nvPr>
        </p:nvSpPr>
        <p:spPr>
          <a:ln/>
        </p:spPr>
      </p:sp>
      <p:sp>
        <p:nvSpPr>
          <p:cNvPr id="6103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938E9F-7C81-824E-BE84-2BE76B012E72}" type="slidenum">
              <a:rPr lang="en-US"/>
              <a:pPr/>
              <a:t>5</a:t>
            </a:fld>
            <a:endParaRPr lang="en-US"/>
          </a:p>
        </p:txBody>
      </p:sp>
      <p:sp>
        <p:nvSpPr>
          <p:cNvPr id="837634" name="Rectangle 2"/>
          <p:cNvSpPr>
            <a:spLocks noGrp="1" noRot="1" noChangeAspect="1" noChangeArrowheads="1"/>
          </p:cNvSpPr>
          <p:nvPr>
            <p:ph type="sldImg"/>
          </p:nvPr>
        </p:nvSpPr>
        <p:spPr bwMode="auto">
          <a:xfrm>
            <a:off x="1160463" y="693738"/>
            <a:ext cx="4614862" cy="3460750"/>
          </a:xfrm>
          <a:prstGeom prst="rect">
            <a:avLst/>
          </a:prstGeom>
          <a:solidFill>
            <a:srgbClr val="FFFFFF"/>
          </a:solidFill>
          <a:ln>
            <a:solidFill>
              <a:srgbClr val="000000"/>
            </a:solidFill>
            <a:miter lim="800000"/>
            <a:headEnd/>
            <a:tailEnd/>
          </a:ln>
        </p:spPr>
      </p:sp>
      <p:sp>
        <p:nvSpPr>
          <p:cNvPr id="837635" name="Rectangle 3"/>
          <p:cNvSpPr>
            <a:spLocks noGrp="1" noChangeArrowheads="1"/>
          </p:cNvSpPr>
          <p:nvPr>
            <p:ph type="body" idx="1"/>
          </p:nvPr>
        </p:nvSpPr>
        <p:spPr bwMode="auto">
          <a:xfrm>
            <a:off x="925513" y="4384675"/>
            <a:ext cx="5084762" cy="4154488"/>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938E9F-7C81-824E-BE84-2BE76B012E72}" type="slidenum">
              <a:rPr lang="en-US"/>
              <a:pPr/>
              <a:t>6</a:t>
            </a:fld>
            <a:endParaRPr lang="en-US"/>
          </a:p>
        </p:txBody>
      </p:sp>
      <p:sp>
        <p:nvSpPr>
          <p:cNvPr id="837634" name="Rectangle 2"/>
          <p:cNvSpPr>
            <a:spLocks noGrp="1" noRot="1" noChangeAspect="1" noChangeArrowheads="1"/>
          </p:cNvSpPr>
          <p:nvPr>
            <p:ph type="sldImg"/>
          </p:nvPr>
        </p:nvSpPr>
        <p:spPr bwMode="auto">
          <a:xfrm>
            <a:off x="1160463" y="693738"/>
            <a:ext cx="4614862" cy="3460750"/>
          </a:xfrm>
          <a:prstGeom prst="rect">
            <a:avLst/>
          </a:prstGeom>
          <a:solidFill>
            <a:srgbClr val="FFFFFF"/>
          </a:solidFill>
          <a:ln>
            <a:solidFill>
              <a:srgbClr val="000000"/>
            </a:solidFill>
            <a:miter lim="800000"/>
            <a:headEnd/>
            <a:tailEnd/>
          </a:ln>
        </p:spPr>
      </p:sp>
      <p:sp>
        <p:nvSpPr>
          <p:cNvPr id="837635" name="Rectangle 3"/>
          <p:cNvSpPr>
            <a:spLocks noGrp="1" noChangeArrowheads="1"/>
          </p:cNvSpPr>
          <p:nvPr>
            <p:ph type="body" idx="1"/>
          </p:nvPr>
        </p:nvSpPr>
        <p:spPr bwMode="auto">
          <a:xfrm>
            <a:off x="925513" y="4384675"/>
            <a:ext cx="5084762" cy="4154488"/>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9A3E2E8-5C13-FB43-8EA1-58049EDEC55E}" type="slidenum">
              <a:rPr lang="en-US"/>
              <a:pPr/>
              <a:t>7</a:t>
            </a:fld>
            <a:endParaRPr lang="en-US"/>
          </a:p>
        </p:txBody>
      </p:sp>
      <p:sp>
        <p:nvSpPr>
          <p:cNvPr id="637954" name="Rectangle 1026"/>
          <p:cNvSpPr>
            <a:spLocks noGrp="1" noRot="1" noChangeAspect="1" noChangeArrowheads="1" noTextEdit="1"/>
          </p:cNvSpPr>
          <p:nvPr>
            <p:ph type="sldImg"/>
          </p:nvPr>
        </p:nvSpPr>
        <p:spPr>
          <a:ln/>
        </p:spPr>
      </p:sp>
      <p:sp>
        <p:nvSpPr>
          <p:cNvPr id="637955" name="Rectangle 1027"/>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9A3E2E8-5C13-FB43-8EA1-58049EDEC55E}" type="slidenum">
              <a:rPr lang="en-US"/>
              <a:pPr/>
              <a:t>8</a:t>
            </a:fld>
            <a:endParaRPr lang="en-US"/>
          </a:p>
        </p:txBody>
      </p:sp>
      <p:sp>
        <p:nvSpPr>
          <p:cNvPr id="637954" name="Rectangle 1026"/>
          <p:cNvSpPr>
            <a:spLocks noGrp="1" noRot="1" noChangeAspect="1" noChangeArrowheads="1" noTextEdit="1"/>
          </p:cNvSpPr>
          <p:nvPr>
            <p:ph type="sldImg"/>
          </p:nvPr>
        </p:nvSpPr>
        <p:spPr>
          <a:ln/>
        </p:spPr>
      </p:sp>
      <p:sp>
        <p:nvSpPr>
          <p:cNvPr id="637955" name="Rectangle 1027"/>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900C322-6005-A84F-B481-A249D5143598}" type="slidenum">
              <a:rPr lang="en-US"/>
              <a:pPr/>
              <a:t>10</a:t>
            </a:fld>
            <a:endParaRPr lang="en-US"/>
          </a:p>
        </p:txBody>
      </p:sp>
      <p:sp>
        <p:nvSpPr>
          <p:cNvPr id="640002" name="Rectangle 2"/>
          <p:cNvSpPr>
            <a:spLocks noGrp="1" noRot="1" noChangeAspect="1" noChangeArrowheads="1" noTextEdit="1"/>
          </p:cNvSpPr>
          <p:nvPr>
            <p:ph type="sldImg"/>
          </p:nvPr>
        </p:nvSpPr>
        <p:spPr>
          <a:ln/>
        </p:spPr>
      </p:sp>
      <p:sp>
        <p:nvSpPr>
          <p:cNvPr id="6400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FA29480-FA2E-7746-9F2F-7EEECB9E97F7}" type="slidenum">
              <a:rPr lang="en-US"/>
              <a:pPr/>
              <a:t>11</a:t>
            </a:fld>
            <a:endParaRPr lang="en-US"/>
          </a:p>
        </p:txBody>
      </p:sp>
      <p:sp>
        <p:nvSpPr>
          <p:cNvPr id="641026" name="Rectangle 2"/>
          <p:cNvSpPr>
            <a:spLocks noGrp="1" noRot="1" noChangeAspect="1" noChangeArrowheads="1" noTextEdit="1"/>
          </p:cNvSpPr>
          <p:nvPr>
            <p:ph type="sldImg"/>
          </p:nvPr>
        </p:nvSpPr>
        <p:spPr>
          <a:ln/>
        </p:spPr>
      </p:sp>
      <p:sp>
        <p:nvSpPr>
          <p:cNvPr id="6410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9AC192B-DDEE-0C4A-8290-5C240CE165C0}" type="slidenum">
              <a:rPr lang="en-US"/>
              <a:pPr/>
              <a:t>12</a:t>
            </a:fld>
            <a:endParaRPr lang="en-US"/>
          </a:p>
        </p:txBody>
      </p:sp>
      <p:sp>
        <p:nvSpPr>
          <p:cNvPr id="638978" name="Rectangle 2"/>
          <p:cNvSpPr>
            <a:spLocks noGrp="1" noRot="1" noChangeAspect="1" noChangeArrowheads="1" noTextEdit="1"/>
          </p:cNvSpPr>
          <p:nvPr>
            <p:ph type="sldImg"/>
          </p:nvPr>
        </p:nvSpPr>
        <p:spPr>
          <a:ln/>
        </p:spPr>
      </p:sp>
      <p:sp>
        <p:nvSpPr>
          <p:cNvPr id="6389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9857B88-1474-0E45-840A-8031C8F8ABAC}" type="slidenum">
              <a:rPr lang="en-US"/>
              <a:pPr/>
              <a:t>13</a:t>
            </a:fld>
            <a:endParaRPr lang="en-US"/>
          </a:p>
        </p:txBody>
      </p:sp>
      <p:sp>
        <p:nvSpPr>
          <p:cNvPr id="642050" name="Rectangle 2"/>
          <p:cNvSpPr>
            <a:spLocks noGrp="1" noRot="1" noChangeAspect="1" noChangeArrowheads="1" noTextEdit="1"/>
          </p:cNvSpPr>
          <p:nvPr>
            <p:ph type="sldImg"/>
          </p:nvPr>
        </p:nvSpPr>
        <p:spPr>
          <a:ln/>
        </p:spPr>
      </p:sp>
      <p:sp>
        <p:nvSpPr>
          <p:cNvPr id="6420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E908BBA-54AA-CD4F-9883-A7BB8F67D563}" type="slidenum">
              <a:rPr lang="en-US"/>
              <a:pPr/>
              <a:t>14</a:t>
            </a:fld>
            <a:endParaRPr lang="en-US"/>
          </a:p>
        </p:txBody>
      </p:sp>
      <p:sp>
        <p:nvSpPr>
          <p:cNvPr id="643074" name="Rectangle 2"/>
          <p:cNvSpPr>
            <a:spLocks noGrp="1" noRot="1" noChangeAspect="1" noChangeArrowheads="1" noTextEdit="1"/>
          </p:cNvSpPr>
          <p:nvPr>
            <p:ph type="sldImg"/>
          </p:nvPr>
        </p:nvSpPr>
        <p:spPr>
          <a:ln/>
        </p:spPr>
      </p:sp>
      <p:sp>
        <p:nvSpPr>
          <p:cNvPr id="6430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D7C1D2F-1E47-684E-A81E-3D8653E0E9A9}" type="slidenum">
              <a:rPr lang="en-US"/>
              <a:pPr/>
              <a:t>15</a:t>
            </a:fld>
            <a:endParaRPr lang="en-US"/>
          </a:p>
        </p:txBody>
      </p:sp>
      <p:sp>
        <p:nvSpPr>
          <p:cNvPr id="644098" name="Rectangle 2"/>
          <p:cNvSpPr>
            <a:spLocks noGrp="1" noRot="1" noChangeAspect="1" noChangeArrowheads="1" noTextEdit="1"/>
          </p:cNvSpPr>
          <p:nvPr>
            <p:ph type="sldImg"/>
          </p:nvPr>
        </p:nvSpPr>
        <p:spPr>
          <a:ln/>
        </p:spPr>
      </p:sp>
      <p:sp>
        <p:nvSpPr>
          <p:cNvPr id="6440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FE3C494-B77D-B147-A1F6-D420E055E401}" type="slidenum">
              <a:rPr lang="en-US"/>
              <a:pPr/>
              <a:t>16</a:t>
            </a:fld>
            <a:endParaRPr lang="en-US"/>
          </a:p>
        </p:txBody>
      </p:sp>
      <p:sp>
        <p:nvSpPr>
          <p:cNvPr id="645122" name="Rectangle 2"/>
          <p:cNvSpPr>
            <a:spLocks noGrp="1" noRot="1" noChangeAspect="1" noChangeArrowheads="1" noTextEdit="1"/>
          </p:cNvSpPr>
          <p:nvPr>
            <p:ph type="sldImg"/>
          </p:nvPr>
        </p:nvSpPr>
        <p:spPr>
          <a:ln/>
        </p:spPr>
      </p:sp>
      <p:sp>
        <p:nvSpPr>
          <p:cNvPr id="6451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339C559-66A1-0647-BBEB-FB7E319E9D78}" type="slidenum">
              <a:rPr lang="en-US"/>
              <a:pPr/>
              <a:t>17</a:t>
            </a:fld>
            <a:endParaRPr lang="en-US"/>
          </a:p>
        </p:txBody>
      </p:sp>
      <p:sp>
        <p:nvSpPr>
          <p:cNvPr id="646146" name="Rectangle 2"/>
          <p:cNvSpPr>
            <a:spLocks noGrp="1" noRot="1" noChangeAspect="1" noChangeArrowheads="1" noTextEdit="1"/>
          </p:cNvSpPr>
          <p:nvPr>
            <p:ph type="sldImg"/>
          </p:nvPr>
        </p:nvSpPr>
        <p:spPr>
          <a:ln/>
        </p:spPr>
      </p:sp>
      <p:sp>
        <p:nvSpPr>
          <p:cNvPr id="6461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187D840-D72F-704B-8A1B-86936F32E9F5}" type="slidenum">
              <a:rPr lang="en-US"/>
              <a:pPr/>
              <a:t>18</a:t>
            </a:fld>
            <a:endParaRPr lang="en-US"/>
          </a:p>
        </p:txBody>
      </p:sp>
      <p:sp>
        <p:nvSpPr>
          <p:cNvPr id="647170" name="Rectangle 2"/>
          <p:cNvSpPr>
            <a:spLocks noGrp="1" noRot="1" noChangeAspect="1" noChangeArrowheads="1" noTextEdit="1"/>
          </p:cNvSpPr>
          <p:nvPr>
            <p:ph type="sldImg"/>
          </p:nvPr>
        </p:nvSpPr>
        <p:spPr>
          <a:ln/>
        </p:spPr>
      </p:sp>
      <p:sp>
        <p:nvSpPr>
          <p:cNvPr id="6471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6201DA2-52E8-0549-AFF4-0EA9B90D4433}" type="slidenum">
              <a:rPr lang="en-US"/>
              <a:pPr/>
              <a:t>19</a:t>
            </a:fld>
            <a:endParaRPr lang="en-US"/>
          </a:p>
        </p:txBody>
      </p:sp>
      <p:sp>
        <p:nvSpPr>
          <p:cNvPr id="648194" name="Rectangle 2"/>
          <p:cNvSpPr>
            <a:spLocks noGrp="1" noRot="1" noChangeAspect="1" noChangeArrowheads="1" noTextEdit="1"/>
          </p:cNvSpPr>
          <p:nvPr>
            <p:ph type="sldImg"/>
          </p:nvPr>
        </p:nvSpPr>
        <p:spPr>
          <a:ln/>
        </p:spPr>
      </p:sp>
      <p:sp>
        <p:nvSpPr>
          <p:cNvPr id="6481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938E9F-7C81-824E-BE84-2BE76B012E72}" type="slidenum">
              <a:rPr lang="en-US"/>
              <a:pPr/>
              <a:t>20</a:t>
            </a:fld>
            <a:endParaRPr lang="en-US"/>
          </a:p>
        </p:txBody>
      </p:sp>
      <p:sp>
        <p:nvSpPr>
          <p:cNvPr id="837634" name="Rectangle 2"/>
          <p:cNvSpPr>
            <a:spLocks noGrp="1" noRot="1" noChangeAspect="1" noChangeArrowheads="1"/>
          </p:cNvSpPr>
          <p:nvPr>
            <p:ph type="sldImg"/>
          </p:nvPr>
        </p:nvSpPr>
        <p:spPr bwMode="auto">
          <a:xfrm>
            <a:off x="1160463" y="693738"/>
            <a:ext cx="4614862" cy="3460750"/>
          </a:xfrm>
          <a:prstGeom prst="rect">
            <a:avLst/>
          </a:prstGeom>
          <a:solidFill>
            <a:srgbClr val="FFFFFF"/>
          </a:solidFill>
          <a:ln>
            <a:solidFill>
              <a:srgbClr val="000000"/>
            </a:solidFill>
            <a:miter lim="800000"/>
            <a:headEnd/>
            <a:tailEnd/>
          </a:ln>
        </p:spPr>
      </p:sp>
      <p:sp>
        <p:nvSpPr>
          <p:cNvPr id="837635" name="Rectangle 3"/>
          <p:cNvSpPr>
            <a:spLocks noGrp="1" noChangeArrowheads="1"/>
          </p:cNvSpPr>
          <p:nvPr>
            <p:ph type="body" idx="1"/>
          </p:nvPr>
        </p:nvSpPr>
        <p:spPr bwMode="auto">
          <a:xfrm>
            <a:off x="925513" y="4384675"/>
            <a:ext cx="5084762" cy="4154488"/>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938E9F-7C81-824E-BE84-2BE76B012E72}" type="slidenum">
              <a:rPr lang="en-US"/>
              <a:pPr/>
              <a:t>22</a:t>
            </a:fld>
            <a:endParaRPr lang="en-US"/>
          </a:p>
        </p:txBody>
      </p:sp>
      <p:sp>
        <p:nvSpPr>
          <p:cNvPr id="837634" name="Rectangle 2"/>
          <p:cNvSpPr>
            <a:spLocks noGrp="1" noRot="1" noChangeAspect="1" noChangeArrowheads="1"/>
          </p:cNvSpPr>
          <p:nvPr>
            <p:ph type="sldImg"/>
          </p:nvPr>
        </p:nvSpPr>
        <p:spPr bwMode="auto">
          <a:xfrm>
            <a:off x="1160463" y="693738"/>
            <a:ext cx="4614862" cy="3460750"/>
          </a:xfrm>
          <a:prstGeom prst="rect">
            <a:avLst/>
          </a:prstGeom>
          <a:solidFill>
            <a:srgbClr val="FFFFFF"/>
          </a:solidFill>
          <a:ln>
            <a:solidFill>
              <a:srgbClr val="000000"/>
            </a:solidFill>
            <a:miter lim="800000"/>
            <a:headEnd/>
            <a:tailEnd/>
          </a:ln>
        </p:spPr>
      </p:sp>
      <p:sp>
        <p:nvSpPr>
          <p:cNvPr id="837635" name="Rectangle 3"/>
          <p:cNvSpPr>
            <a:spLocks noGrp="1" noChangeArrowheads="1"/>
          </p:cNvSpPr>
          <p:nvPr>
            <p:ph type="body" idx="1"/>
          </p:nvPr>
        </p:nvSpPr>
        <p:spPr bwMode="auto">
          <a:xfrm>
            <a:off x="925513" y="4384675"/>
            <a:ext cx="5084762" cy="4154488"/>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AB6BCB6-1952-3140-B4B7-D9F2A24EA2C5}" type="slidenum">
              <a:rPr lang="en-US"/>
              <a:pPr/>
              <a:t>23</a:t>
            </a:fld>
            <a:endParaRPr lang="en-US"/>
          </a:p>
        </p:txBody>
      </p:sp>
      <p:sp>
        <p:nvSpPr>
          <p:cNvPr id="657410" name="Rectangle 2"/>
          <p:cNvSpPr>
            <a:spLocks noGrp="1" noRot="1" noChangeAspect="1" noChangeArrowheads="1" noTextEdit="1"/>
          </p:cNvSpPr>
          <p:nvPr>
            <p:ph type="sldImg"/>
          </p:nvPr>
        </p:nvSpPr>
        <p:spPr>
          <a:ln/>
        </p:spPr>
      </p:sp>
      <p:sp>
        <p:nvSpPr>
          <p:cNvPr id="6574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AB6BCB6-1952-3140-B4B7-D9F2A24EA2C5}" type="slidenum">
              <a:rPr lang="en-US"/>
              <a:pPr/>
              <a:t>24</a:t>
            </a:fld>
            <a:endParaRPr lang="en-US"/>
          </a:p>
        </p:txBody>
      </p:sp>
      <p:sp>
        <p:nvSpPr>
          <p:cNvPr id="657410" name="Rectangle 2"/>
          <p:cNvSpPr>
            <a:spLocks noGrp="1" noRot="1" noChangeAspect="1" noChangeArrowheads="1" noTextEdit="1"/>
          </p:cNvSpPr>
          <p:nvPr>
            <p:ph type="sldImg"/>
          </p:nvPr>
        </p:nvSpPr>
        <p:spPr>
          <a:ln/>
        </p:spPr>
      </p:sp>
      <p:sp>
        <p:nvSpPr>
          <p:cNvPr id="6574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0D421E0-2015-1D49-99C5-C1408E8FF167}" type="slidenum">
              <a:rPr lang="en-US"/>
              <a:pPr/>
              <a:t>25</a:t>
            </a:fld>
            <a:endParaRPr lang="en-US"/>
          </a:p>
        </p:txBody>
      </p:sp>
      <p:sp>
        <p:nvSpPr>
          <p:cNvPr id="658434" name="Rectangle 2"/>
          <p:cNvSpPr>
            <a:spLocks noGrp="1" noRot="1" noChangeAspect="1" noChangeArrowheads="1" noTextEdit="1"/>
          </p:cNvSpPr>
          <p:nvPr>
            <p:ph type="sldImg"/>
          </p:nvPr>
        </p:nvSpPr>
        <p:spPr>
          <a:ln/>
        </p:spPr>
      </p:sp>
      <p:sp>
        <p:nvSpPr>
          <p:cNvPr id="6584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CF00B9C-201C-1547-ADE4-F7E3614ACBCE}" type="slidenum">
              <a:rPr lang="en-US"/>
              <a:pPr/>
              <a:t>26</a:t>
            </a:fld>
            <a:endParaRPr lang="en-US"/>
          </a:p>
        </p:txBody>
      </p:sp>
      <p:sp>
        <p:nvSpPr>
          <p:cNvPr id="659458" name="Rectangle 2"/>
          <p:cNvSpPr>
            <a:spLocks noGrp="1" noRot="1" noChangeAspect="1" noChangeArrowheads="1" noTextEdit="1"/>
          </p:cNvSpPr>
          <p:nvPr>
            <p:ph type="sldImg"/>
          </p:nvPr>
        </p:nvSpPr>
        <p:spPr>
          <a:ln/>
        </p:spPr>
      </p:sp>
      <p:sp>
        <p:nvSpPr>
          <p:cNvPr id="6594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5DC546A-1075-2A41-BE46-029FE67498CB}" type="slidenum">
              <a:rPr lang="en-US"/>
              <a:pPr/>
              <a:t>30</a:t>
            </a:fld>
            <a:endParaRPr lang="en-US"/>
          </a:p>
        </p:txBody>
      </p:sp>
      <p:sp>
        <p:nvSpPr>
          <p:cNvPr id="661506" name="Rectangle 2"/>
          <p:cNvSpPr>
            <a:spLocks noGrp="1" noRot="1" noChangeAspect="1" noChangeArrowheads="1" noTextEdit="1"/>
          </p:cNvSpPr>
          <p:nvPr>
            <p:ph type="sldImg"/>
          </p:nvPr>
        </p:nvSpPr>
        <p:spPr>
          <a:ln/>
        </p:spPr>
      </p:sp>
      <p:sp>
        <p:nvSpPr>
          <p:cNvPr id="6615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5DC546A-1075-2A41-BE46-029FE67498CB}" type="slidenum">
              <a:rPr lang="en-US"/>
              <a:pPr/>
              <a:t>31</a:t>
            </a:fld>
            <a:endParaRPr lang="en-US"/>
          </a:p>
        </p:txBody>
      </p:sp>
      <p:sp>
        <p:nvSpPr>
          <p:cNvPr id="661506" name="Rectangle 2"/>
          <p:cNvSpPr>
            <a:spLocks noGrp="1" noRot="1" noChangeAspect="1" noChangeArrowheads="1" noTextEdit="1"/>
          </p:cNvSpPr>
          <p:nvPr>
            <p:ph type="sldImg"/>
          </p:nvPr>
        </p:nvSpPr>
        <p:spPr>
          <a:ln/>
        </p:spPr>
      </p:sp>
      <p:sp>
        <p:nvSpPr>
          <p:cNvPr id="6615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5DC546A-1075-2A41-BE46-029FE67498CB}" type="slidenum">
              <a:rPr lang="en-US"/>
              <a:pPr/>
              <a:t>32</a:t>
            </a:fld>
            <a:endParaRPr lang="en-US"/>
          </a:p>
        </p:txBody>
      </p:sp>
      <p:sp>
        <p:nvSpPr>
          <p:cNvPr id="661506" name="Rectangle 2"/>
          <p:cNvSpPr>
            <a:spLocks noGrp="1" noRot="1" noChangeAspect="1" noChangeArrowheads="1" noTextEdit="1"/>
          </p:cNvSpPr>
          <p:nvPr>
            <p:ph type="sldImg"/>
          </p:nvPr>
        </p:nvSpPr>
        <p:spPr>
          <a:ln/>
        </p:spPr>
      </p:sp>
      <p:sp>
        <p:nvSpPr>
          <p:cNvPr id="6615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5DC546A-1075-2A41-BE46-029FE67498CB}" type="slidenum">
              <a:rPr lang="en-US"/>
              <a:pPr/>
              <a:t>45</a:t>
            </a:fld>
            <a:endParaRPr lang="en-US"/>
          </a:p>
        </p:txBody>
      </p:sp>
      <p:sp>
        <p:nvSpPr>
          <p:cNvPr id="661506" name="Rectangle 2"/>
          <p:cNvSpPr>
            <a:spLocks noGrp="1" noRot="1" noChangeAspect="1" noChangeArrowheads="1" noTextEdit="1"/>
          </p:cNvSpPr>
          <p:nvPr>
            <p:ph type="sldImg"/>
          </p:nvPr>
        </p:nvSpPr>
        <p:spPr>
          <a:ln/>
        </p:spPr>
      </p:sp>
      <p:sp>
        <p:nvSpPr>
          <p:cNvPr id="6615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5DC546A-1075-2A41-BE46-029FE67498CB}" type="slidenum">
              <a:rPr lang="en-US"/>
              <a:pPr/>
              <a:t>46</a:t>
            </a:fld>
            <a:endParaRPr lang="en-US"/>
          </a:p>
        </p:txBody>
      </p:sp>
      <p:sp>
        <p:nvSpPr>
          <p:cNvPr id="661506" name="Rectangle 2"/>
          <p:cNvSpPr>
            <a:spLocks noGrp="1" noRot="1" noChangeAspect="1" noChangeArrowheads="1" noTextEdit="1"/>
          </p:cNvSpPr>
          <p:nvPr>
            <p:ph type="sldImg"/>
          </p:nvPr>
        </p:nvSpPr>
        <p:spPr>
          <a:ln/>
        </p:spPr>
      </p:sp>
      <p:sp>
        <p:nvSpPr>
          <p:cNvPr id="6615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Why word-level models, then?</a:t>
            </a:r>
            <a:endParaRPr lang="en-US" dirty="0"/>
          </a:p>
        </p:txBody>
      </p:sp>
      <p:sp>
        <p:nvSpPr>
          <p:cNvPr id="4" name="Slide Number Placeholder 3"/>
          <p:cNvSpPr>
            <a:spLocks noGrp="1"/>
          </p:cNvSpPr>
          <p:nvPr>
            <p:ph type="sldNum" sz="quarter" idx="10"/>
          </p:nvPr>
        </p:nvSpPr>
        <p:spPr/>
        <p:txBody>
          <a:bodyPr/>
          <a:lstStyle/>
          <a:p>
            <a:fld id="{D9AE332C-ED89-9143-9B25-92B40DF6DEA7}" type="slidenum">
              <a:rPr lang="en-US" smtClean="0"/>
              <a:pPr/>
              <a:t>47</a:t>
            </a:fld>
            <a:endParaRPr lang="en-US"/>
          </a:p>
        </p:txBody>
      </p:sp>
    </p:spTree>
    <p:extLst>
      <p:ext uri="{BB962C8B-B14F-4D97-AF65-F5344CB8AC3E}">
        <p14:creationId xmlns:p14="http://schemas.microsoft.com/office/powerpoint/2010/main" val="159219178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t>
            </a:r>
            <a:r>
              <a:rPr lang="en-US" baseline="0" dirty="0" smtClean="0"/>
              <a:t> though a few groups still have successful IBM 4-5 systems</a:t>
            </a:r>
            <a:endParaRPr lang="en-US" dirty="0"/>
          </a:p>
        </p:txBody>
      </p:sp>
      <p:sp>
        <p:nvSpPr>
          <p:cNvPr id="4" name="Slide Number Placeholder 3"/>
          <p:cNvSpPr>
            <a:spLocks noGrp="1"/>
          </p:cNvSpPr>
          <p:nvPr>
            <p:ph type="sldNum" sz="quarter" idx="10"/>
          </p:nvPr>
        </p:nvSpPr>
        <p:spPr/>
        <p:txBody>
          <a:bodyPr/>
          <a:lstStyle/>
          <a:p>
            <a:fld id="{D9AE332C-ED89-9143-9B25-92B40DF6DEA7}" type="slidenum">
              <a:rPr lang="en-US" smtClean="0"/>
              <a:pPr/>
              <a:t>48</a:t>
            </a:fld>
            <a:endParaRPr lang="en-US"/>
          </a:p>
        </p:txBody>
      </p:sp>
    </p:spTree>
    <p:extLst>
      <p:ext uri="{BB962C8B-B14F-4D97-AF65-F5344CB8AC3E}">
        <p14:creationId xmlns:p14="http://schemas.microsoft.com/office/powerpoint/2010/main" val="203000527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really, count(e aligned-to anything)</a:t>
            </a:r>
            <a:endParaRPr lang="en-US" dirty="0"/>
          </a:p>
        </p:txBody>
      </p:sp>
      <p:sp>
        <p:nvSpPr>
          <p:cNvPr id="4" name="Slide Number Placeholder 3"/>
          <p:cNvSpPr>
            <a:spLocks noGrp="1"/>
          </p:cNvSpPr>
          <p:nvPr>
            <p:ph type="sldNum" sz="quarter" idx="10"/>
          </p:nvPr>
        </p:nvSpPr>
        <p:spPr/>
        <p:txBody>
          <a:bodyPr/>
          <a:lstStyle/>
          <a:p>
            <a:fld id="{D9AE332C-ED89-9143-9B25-92B40DF6DEA7}" type="slidenum">
              <a:rPr lang="en-US" smtClean="0"/>
              <a:pPr/>
              <a:t>52</a:t>
            </a:fld>
            <a:endParaRPr lang="en-US"/>
          </a:p>
        </p:txBody>
      </p:sp>
    </p:spTree>
    <p:extLst>
      <p:ext uri="{BB962C8B-B14F-4D97-AF65-F5344CB8AC3E}">
        <p14:creationId xmlns:p14="http://schemas.microsoft.com/office/powerpoint/2010/main" val="181829184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really, count(e aligned-to anything)</a:t>
            </a:r>
            <a:endParaRPr lang="en-US" dirty="0"/>
          </a:p>
        </p:txBody>
      </p:sp>
      <p:sp>
        <p:nvSpPr>
          <p:cNvPr id="4" name="Slide Number Placeholder 3"/>
          <p:cNvSpPr>
            <a:spLocks noGrp="1"/>
          </p:cNvSpPr>
          <p:nvPr>
            <p:ph type="sldNum" sz="quarter" idx="10"/>
          </p:nvPr>
        </p:nvSpPr>
        <p:spPr/>
        <p:txBody>
          <a:bodyPr/>
          <a:lstStyle/>
          <a:p>
            <a:fld id="{D9AE332C-ED89-9143-9B25-92B40DF6DEA7}" type="slidenum">
              <a:rPr lang="en-US" smtClean="0"/>
              <a:pPr/>
              <a:t>53</a:t>
            </a:fld>
            <a:endParaRPr lang="en-US"/>
          </a:p>
        </p:txBody>
      </p:sp>
    </p:spTree>
    <p:extLst>
      <p:ext uri="{BB962C8B-B14F-4D97-AF65-F5344CB8AC3E}">
        <p14:creationId xmlns:p14="http://schemas.microsoft.com/office/powerpoint/2010/main" val="181829184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9AE332C-ED89-9143-9B25-92B40DF6DEA7}" type="slidenum">
              <a:rPr lang="en-US" smtClean="0"/>
              <a:pPr/>
              <a:t>55</a:t>
            </a:fld>
            <a:endParaRPr lang="en-US"/>
          </a:p>
        </p:txBody>
      </p:sp>
    </p:spTree>
    <p:extLst>
      <p:ext uri="{BB962C8B-B14F-4D97-AF65-F5344CB8AC3E}">
        <p14:creationId xmlns:p14="http://schemas.microsoft.com/office/powerpoint/2010/main" val="145473475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9AE332C-ED89-9143-9B25-92B40DF6DEA7}" type="slidenum">
              <a:rPr lang="en-US" smtClean="0"/>
              <a:pPr/>
              <a:t>56</a:t>
            </a:fld>
            <a:endParaRPr lang="en-US"/>
          </a:p>
        </p:txBody>
      </p:sp>
    </p:spTree>
    <p:extLst>
      <p:ext uri="{BB962C8B-B14F-4D97-AF65-F5344CB8AC3E}">
        <p14:creationId xmlns:p14="http://schemas.microsoft.com/office/powerpoint/2010/main" val="145473475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9AE332C-ED89-9143-9B25-92B40DF6DEA7}" type="slidenum">
              <a:rPr lang="en-US" smtClean="0"/>
              <a:pPr/>
              <a:t>57</a:t>
            </a:fld>
            <a:endParaRPr lang="en-US"/>
          </a:p>
        </p:txBody>
      </p:sp>
    </p:spTree>
    <p:extLst>
      <p:ext uri="{BB962C8B-B14F-4D97-AF65-F5344CB8AC3E}">
        <p14:creationId xmlns:p14="http://schemas.microsoft.com/office/powerpoint/2010/main" val="14547347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0055ADAF-D360-B24A-89FF-CCB861EEDD59}"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B3A23506-DB54-6A46-9C9D-FE2379471EF9}"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3BF2DC1A-5C92-AD4E-83B3-1A473CF80D66}"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5091CEF0-C43C-F347-BC05-E8550C070F38}"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smtClean="0"/>
            </a:lvl1pPr>
          </a:lstStyle>
          <a:p>
            <a:fld id="{D30B4C5A-58F6-8C42-9FD6-5105B0C1370E}"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smtClean="0"/>
            </a:lvl1pPr>
          </a:lstStyle>
          <a:p>
            <a:fld id="{C5AF3A16-7637-FB44-9EFF-F4211632F315}"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smtClean="0"/>
            </a:lvl1pPr>
          </a:lstStyle>
          <a:p>
            <a:fld id="{48149EED-4AEF-C947-A83F-D02D40C768E2}"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CF3F9BF1-0D59-E642-B574-8A5B8F7C2AF7}"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9909B616-7625-CF48-9DCC-24D4830F9393}"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56BF27A0-95AB-4747-98F5-EBA442F87F70}"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E69731FC-C7EF-094C-9DD8-8B6CE728DAB1}"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457200" y="6245225"/>
            <a:ext cx="2133600" cy="476250"/>
          </a:xfrm>
        </p:spPr>
        <p:txBody>
          <a:bodyPr/>
          <a:lstStyle>
            <a:lvl1pPr>
              <a:defRPr/>
            </a:lvl1pPr>
          </a:lstStyle>
          <a:p>
            <a:endParaRPr lang="en-US"/>
          </a:p>
        </p:txBody>
      </p:sp>
      <p:sp>
        <p:nvSpPr>
          <p:cNvPr id="4" name="Footer Placeholder 3"/>
          <p:cNvSpPr>
            <a:spLocks noGrp="1"/>
          </p:cNvSpPr>
          <p:nvPr>
            <p:ph type="ftr" sz="quarter" idx="11"/>
          </p:nvPr>
        </p:nvSpPr>
        <p:spPr>
          <a:xfrm>
            <a:off x="3124200" y="6245225"/>
            <a:ext cx="2895600" cy="476250"/>
          </a:xfrm>
        </p:spPr>
        <p:txBody>
          <a:bodyPr/>
          <a:lstStyle>
            <a:lvl1pPr>
              <a:defRPr/>
            </a:lvl1pPr>
          </a:lstStyle>
          <a:p>
            <a:endParaRPr lang="en-US"/>
          </a:p>
        </p:txBody>
      </p:sp>
      <p:sp>
        <p:nvSpPr>
          <p:cNvPr id="5" name="Slide Number Placeholder 4"/>
          <p:cNvSpPr>
            <a:spLocks noGrp="1"/>
          </p:cNvSpPr>
          <p:nvPr>
            <p:ph type="sldNum" sz="quarter" idx="12"/>
          </p:nvPr>
        </p:nvSpPr>
        <p:spPr>
          <a:xfrm>
            <a:off x="6553200" y="6245225"/>
            <a:ext cx="2133600" cy="476250"/>
          </a:xfrm>
        </p:spPr>
        <p:txBody>
          <a:bodyPr/>
          <a:lstStyle>
            <a:lvl1pPr>
              <a:defRPr smtClean="0"/>
            </a:lvl1pPr>
          </a:lstStyle>
          <a:p>
            <a:fld id="{3C34E284-C5A2-1946-AD6A-DA4DEAD08863}" type="slidenum">
              <a:rPr lang="en-US"/>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245225"/>
            <a:ext cx="2133600" cy="476250"/>
          </a:xfrm>
        </p:spPr>
        <p:txBody>
          <a:bodyPr/>
          <a:lstStyle>
            <a:lvl1pPr>
              <a:defRPr/>
            </a:lvl1pPr>
          </a:lstStyle>
          <a:p>
            <a:endParaRPr lang="en-US"/>
          </a:p>
        </p:txBody>
      </p:sp>
      <p:sp>
        <p:nvSpPr>
          <p:cNvPr id="8" name="Footer Placeholder 7"/>
          <p:cNvSpPr>
            <a:spLocks noGrp="1"/>
          </p:cNvSpPr>
          <p:nvPr>
            <p:ph type="ftr" sz="quarter" idx="11"/>
          </p:nvPr>
        </p:nvSpPr>
        <p:spPr>
          <a:xfrm>
            <a:off x="3124200" y="6245225"/>
            <a:ext cx="2895600" cy="476250"/>
          </a:xfrm>
        </p:spPr>
        <p:txBody>
          <a:bodyPr/>
          <a:lstStyle>
            <a:lvl1pPr>
              <a:defRPr/>
            </a:lvl1pPr>
          </a:lstStyle>
          <a:p>
            <a:endParaRPr lang="en-US"/>
          </a:p>
        </p:txBody>
      </p:sp>
      <p:sp>
        <p:nvSpPr>
          <p:cNvPr id="9" name="Slide Number Placeholder 8"/>
          <p:cNvSpPr>
            <a:spLocks noGrp="1"/>
          </p:cNvSpPr>
          <p:nvPr>
            <p:ph type="sldNum" sz="quarter" idx="12"/>
          </p:nvPr>
        </p:nvSpPr>
        <p:spPr>
          <a:xfrm>
            <a:off x="6553200" y="6245225"/>
            <a:ext cx="2133600" cy="476250"/>
          </a:xfrm>
        </p:spPr>
        <p:txBody>
          <a:bodyPr/>
          <a:lstStyle>
            <a:lvl1pPr>
              <a:defRPr smtClean="0"/>
            </a:lvl1pPr>
          </a:lstStyle>
          <a:p>
            <a:fld id="{279F10C4-C737-5448-934C-482298A8D703}"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CBE03166-2CAB-AC49-B730-4DC07E382D45}"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itchFamily="-111" charset="0"/>
        </a:defRPr>
      </a:lvl2pPr>
      <a:lvl3pPr algn="ctr" rtl="0" fontAlgn="base">
        <a:spcBef>
          <a:spcPct val="0"/>
        </a:spcBef>
        <a:spcAft>
          <a:spcPct val="0"/>
        </a:spcAft>
        <a:defRPr sz="4400">
          <a:solidFill>
            <a:schemeClr val="tx2"/>
          </a:solidFill>
          <a:latin typeface="Arial" pitchFamily="-111" charset="0"/>
        </a:defRPr>
      </a:lvl3pPr>
      <a:lvl4pPr algn="ctr" rtl="0" fontAlgn="base">
        <a:spcBef>
          <a:spcPct val="0"/>
        </a:spcBef>
        <a:spcAft>
          <a:spcPct val="0"/>
        </a:spcAft>
        <a:defRPr sz="4400">
          <a:solidFill>
            <a:schemeClr val="tx2"/>
          </a:solidFill>
          <a:latin typeface="Arial" pitchFamily="-111" charset="0"/>
        </a:defRPr>
      </a:lvl4pPr>
      <a:lvl5pPr algn="ctr" rtl="0" fontAlgn="base">
        <a:spcBef>
          <a:spcPct val="0"/>
        </a:spcBef>
        <a:spcAft>
          <a:spcPct val="0"/>
        </a:spcAft>
        <a:defRPr sz="4400">
          <a:solidFill>
            <a:schemeClr val="tx2"/>
          </a:solidFill>
          <a:latin typeface="Arial" pitchFamily="-111" charset="0"/>
        </a:defRPr>
      </a:lvl5pPr>
      <a:lvl6pPr marL="457200" algn="ctr" rtl="0" fontAlgn="base">
        <a:spcBef>
          <a:spcPct val="0"/>
        </a:spcBef>
        <a:spcAft>
          <a:spcPct val="0"/>
        </a:spcAft>
        <a:defRPr sz="4400">
          <a:solidFill>
            <a:schemeClr val="tx2"/>
          </a:solidFill>
          <a:latin typeface="Arial" pitchFamily="-111" charset="0"/>
        </a:defRPr>
      </a:lvl6pPr>
      <a:lvl7pPr marL="914400" algn="ctr" rtl="0" fontAlgn="base">
        <a:spcBef>
          <a:spcPct val="0"/>
        </a:spcBef>
        <a:spcAft>
          <a:spcPct val="0"/>
        </a:spcAft>
        <a:defRPr sz="4400">
          <a:solidFill>
            <a:schemeClr val="tx2"/>
          </a:solidFill>
          <a:latin typeface="Arial" pitchFamily="-111" charset="0"/>
        </a:defRPr>
      </a:lvl7pPr>
      <a:lvl8pPr marL="1371600" algn="ctr" rtl="0" fontAlgn="base">
        <a:spcBef>
          <a:spcPct val="0"/>
        </a:spcBef>
        <a:spcAft>
          <a:spcPct val="0"/>
        </a:spcAft>
        <a:defRPr sz="4400">
          <a:solidFill>
            <a:schemeClr val="tx2"/>
          </a:solidFill>
          <a:latin typeface="Arial" pitchFamily="-111" charset="0"/>
        </a:defRPr>
      </a:lvl8pPr>
      <a:lvl9pPr marL="1828800" algn="ctr" rtl="0" fontAlgn="base">
        <a:spcBef>
          <a:spcPct val="0"/>
        </a:spcBef>
        <a:spcAft>
          <a:spcPct val="0"/>
        </a:spcAft>
        <a:defRPr sz="4400">
          <a:solidFill>
            <a:schemeClr val="tx2"/>
          </a:solidFill>
          <a:latin typeface="Arial" pitchFamily="-111"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ＭＳ Ｐゴシック" pitchFamily="-111" charset="-128"/>
        </a:defRPr>
      </a:lvl2pPr>
      <a:lvl3pPr marL="1143000" indent="-228600" algn="l" rtl="0" fontAlgn="base">
        <a:spcBef>
          <a:spcPct val="20000"/>
        </a:spcBef>
        <a:spcAft>
          <a:spcPct val="0"/>
        </a:spcAft>
        <a:buChar char="•"/>
        <a:defRPr sz="2400">
          <a:solidFill>
            <a:schemeClr val="tx1"/>
          </a:solidFill>
          <a:latin typeface="+mn-lt"/>
          <a:ea typeface="ＭＳ Ｐゴシック" pitchFamily="-111" charset="-128"/>
        </a:defRPr>
      </a:lvl3pPr>
      <a:lvl4pPr marL="1600200" indent="-228600" algn="l" rtl="0" fontAlgn="base">
        <a:spcBef>
          <a:spcPct val="20000"/>
        </a:spcBef>
        <a:spcAft>
          <a:spcPct val="0"/>
        </a:spcAft>
        <a:buChar char="–"/>
        <a:defRPr sz="2000">
          <a:solidFill>
            <a:schemeClr val="tx1"/>
          </a:solidFill>
          <a:latin typeface="+mn-lt"/>
          <a:ea typeface="ＭＳ Ｐゴシック" pitchFamily="-111" charset="-128"/>
        </a:defRPr>
      </a:lvl4pPr>
      <a:lvl5pPr marL="2057400" indent="-228600" algn="l" rtl="0" fontAlgn="base">
        <a:spcBef>
          <a:spcPct val="20000"/>
        </a:spcBef>
        <a:spcAft>
          <a:spcPct val="0"/>
        </a:spcAft>
        <a:buChar char="»"/>
        <a:defRPr sz="2000">
          <a:solidFill>
            <a:schemeClr val="tx1"/>
          </a:solidFill>
          <a:latin typeface="+mn-lt"/>
          <a:ea typeface="ＭＳ Ｐゴシック" pitchFamily="-111" charset="-128"/>
        </a:defRPr>
      </a:lvl5pPr>
      <a:lvl6pPr marL="2514600" indent="-228600" algn="l" rtl="0" fontAlgn="base">
        <a:spcBef>
          <a:spcPct val="20000"/>
        </a:spcBef>
        <a:spcAft>
          <a:spcPct val="0"/>
        </a:spcAft>
        <a:buChar char="»"/>
        <a:defRPr sz="2000">
          <a:solidFill>
            <a:schemeClr val="tx1"/>
          </a:solidFill>
          <a:latin typeface="+mn-lt"/>
          <a:ea typeface="ＭＳ Ｐゴシック" pitchFamily="-111"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1"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1"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1"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jpeg"/><Relationship Id="rId6" Type="http://schemas.openxmlformats.org/officeDocument/2006/relationships/image" Target="../media/image4.png"/><Relationship Id="rId7" Type="http://schemas.openxmlformats.org/officeDocument/2006/relationships/image" Target="../media/image5.jpeg"/><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image" Target="../media/image6.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9.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0" Type="http://schemas.openxmlformats.org/officeDocument/2006/relationships/image" Target="../media/image18.emf"/><Relationship Id="rId21" Type="http://schemas.openxmlformats.org/officeDocument/2006/relationships/oleObject" Target="../embeddings/oleObject11.bin"/><Relationship Id="rId22" Type="http://schemas.openxmlformats.org/officeDocument/2006/relationships/image" Target="../media/image19.emf"/><Relationship Id="rId23" Type="http://schemas.openxmlformats.org/officeDocument/2006/relationships/oleObject" Target="../embeddings/oleObject12.bin"/><Relationship Id="rId24" Type="http://schemas.openxmlformats.org/officeDocument/2006/relationships/image" Target="../media/image20.emf"/><Relationship Id="rId25" Type="http://schemas.openxmlformats.org/officeDocument/2006/relationships/oleObject" Target="../embeddings/oleObject13.bin"/><Relationship Id="rId26" Type="http://schemas.openxmlformats.org/officeDocument/2006/relationships/image" Target="../media/image21.emf"/><Relationship Id="rId27" Type="http://schemas.openxmlformats.org/officeDocument/2006/relationships/oleObject" Target="../embeddings/oleObject14.bin"/><Relationship Id="rId28" Type="http://schemas.openxmlformats.org/officeDocument/2006/relationships/image" Target="../media/image22.emf"/><Relationship Id="rId29" Type="http://schemas.openxmlformats.org/officeDocument/2006/relationships/oleObject" Target="../embeddings/oleObject15.bin"/><Relationship Id="rId1" Type="http://schemas.openxmlformats.org/officeDocument/2006/relationships/vmlDrawing" Target="../drawings/vmlDrawing2.vml"/><Relationship Id="rId2" Type="http://schemas.openxmlformats.org/officeDocument/2006/relationships/slideLayout" Target="../slideLayouts/slideLayout2.xml"/><Relationship Id="rId3" Type="http://schemas.openxmlformats.org/officeDocument/2006/relationships/oleObject" Target="../embeddings/oleObject2.bin"/><Relationship Id="rId4" Type="http://schemas.openxmlformats.org/officeDocument/2006/relationships/image" Target="../media/image10.emf"/><Relationship Id="rId5" Type="http://schemas.openxmlformats.org/officeDocument/2006/relationships/oleObject" Target="../embeddings/oleObject3.bin"/><Relationship Id="rId30" Type="http://schemas.openxmlformats.org/officeDocument/2006/relationships/image" Target="../media/image23.emf"/><Relationship Id="rId31" Type="http://schemas.openxmlformats.org/officeDocument/2006/relationships/oleObject" Target="../embeddings/oleObject16.bin"/><Relationship Id="rId32" Type="http://schemas.openxmlformats.org/officeDocument/2006/relationships/image" Target="../media/image24.emf"/><Relationship Id="rId9" Type="http://schemas.openxmlformats.org/officeDocument/2006/relationships/oleObject" Target="../embeddings/oleObject5.bin"/><Relationship Id="rId6" Type="http://schemas.openxmlformats.org/officeDocument/2006/relationships/image" Target="../media/image11.emf"/><Relationship Id="rId7" Type="http://schemas.openxmlformats.org/officeDocument/2006/relationships/oleObject" Target="../embeddings/oleObject4.bin"/><Relationship Id="rId8" Type="http://schemas.openxmlformats.org/officeDocument/2006/relationships/image" Target="../media/image12.emf"/><Relationship Id="rId33" Type="http://schemas.openxmlformats.org/officeDocument/2006/relationships/oleObject" Target="../embeddings/oleObject17.bin"/><Relationship Id="rId34" Type="http://schemas.openxmlformats.org/officeDocument/2006/relationships/image" Target="../media/image25.emf"/><Relationship Id="rId35" Type="http://schemas.openxmlformats.org/officeDocument/2006/relationships/oleObject" Target="../embeddings/oleObject18.bin"/><Relationship Id="rId36" Type="http://schemas.openxmlformats.org/officeDocument/2006/relationships/image" Target="../media/image26.emf"/><Relationship Id="rId10" Type="http://schemas.openxmlformats.org/officeDocument/2006/relationships/image" Target="../media/image13.emf"/><Relationship Id="rId11" Type="http://schemas.openxmlformats.org/officeDocument/2006/relationships/oleObject" Target="../embeddings/oleObject6.bin"/><Relationship Id="rId12" Type="http://schemas.openxmlformats.org/officeDocument/2006/relationships/image" Target="../media/image14.emf"/><Relationship Id="rId13" Type="http://schemas.openxmlformats.org/officeDocument/2006/relationships/oleObject" Target="../embeddings/oleObject7.bin"/><Relationship Id="rId14" Type="http://schemas.openxmlformats.org/officeDocument/2006/relationships/image" Target="../media/image15.emf"/><Relationship Id="rId15" Type="http://schemas.openxmlformats.org/officeDocument/2006/relationships/oleObject" Target="../embeddings/oleObject8.bin"/><Relationship Id="rId16" Type="http://schemas.openxmlformats.org/officeDocument/2006/relationships/image" Target="../media/image16.emf"/><Relationship Id="rId17" Type="http://schemas.openxmlformats.org/officeDocument/2006/relationships/oleObject" Target="../embeddings/oleObject9.bin"/><Relationship Id="rId18" Type="http://schemas.openxmlformats.org/officeDocument/2006/relationships/image" Target="../media/image17.emf"/><Relationship Id="rId19" Type="http://schemas.openxmlformats.org/officeDocument/2006/relationships/oleObject" Target="../embeddings/oleObject10.bin"/><Relationship Id="rId37" Type="http://schemas.openxmlformats.org/officeDocument/2006/relationships/oleObject" Target="../embeddings/oleObject19.bin"/><Relationship Id="rId38" Type="http://schemas.openxmlformats.org/officeDocument/2006/relationships/image" Target="../media/image27.emf"/><Relationship Id="rId39" Type="http://schemas.openxmlformats.org/officeDocument/2006/relationships/oleObject" Target="../embeddings/oleObject20.bin"/><Relationship Id="rId40" Type="http://schemas.openxmlformats.org/officeDocument/2006/relationships/image" Target="../media/image28.em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5.xml"/><Relationship Id="rId4" Type="http://schemas.openxmlformats.org/officeDocument/2006/relationships/oleObject" Target="../embeddings/oleObject21.bin"/><Relationship Id="rId5" Type="http://schemas.openxmlformats.org/officeDocument/2006/relationships/image" Target="../media/image29.emf"/><Relationship Id="rId6" Type="http://schemas.openxmlformats.org/officeDocument/2006/relationships/oleObject" Target="../embeddings/oleObject22.bin"/><Relationship Id="rId7" Type="http://schemas.openxmlformats.org/officeDocument/2006/relationships/image" Target="../media/image30.e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0" Type="http://schemas.openxmlformats.org/officeDocument/2006/relationships/image" Target="../media/image20.emf"/><Relationship Id="rId21" Type="http://schemas.openxmlformats.org/officeDocument/2006/relationships/oleObject" Target="../embeddings/oleObject32.bin"/><Relationship Id="rId22" Type="http://schemas.openxmlformats.org/officeDocument/2006/relationships/image" Target="../media/image21.emf"/><Relationship Id="rId23" Type="http://schemas.openxmlformats.org/officeDocument/2006/relationships/oleObject" Target="../embeddings/oleObject33.bin"/><Relationship Id="rId24" Type="http://schemas.openxmlformats.org/officeDocument/2006/relationships/image" Target="../media/image22.emf"/><Relationship Id="rId25" Type="http://schemas.openxmlformats.org/officeDocument/2006/relationships/oleObject" Target="../embeddings/oleObject34.bin"/><Relationship Id="rId26" Type="http://schemas.openxmlformats.org/officeDocument/2006/relationships/image" Target="../media/image23.emf"/><Relationship Id="rId27" Type="http://schemas.openxmlformats.org/officeDocument/2006/relationships/oleObject" Target="../embeddings/oleObject35.bin"/><Relationship Id="rId28" Type="http://schemas.openxmlformats.org/officeDocument/2006/relationships/image" Target="../media/image24.emf"/><Relationship Id="rId29" Type="http://schemas.openxmlformats.org/officeDocument/2006/relationships/oleObject" Target="../embeddings/oleObject36.bin"/><Relationship Id="rId1" Type="http://schemas.openxmlformats.org/officeDocument/2006/relationships/vmlDrawing" Target="../drawings/vmlDrawing4.vml"/><Relationship Id="rId2" Type="http://schemas.openxmlformats.org/officeDocument/2006/relationships/slideLayout" Target="../slideLayouts/slideLayout2.xml"/><Relationship Id="rId3" Type="http://schemas.openxmlformats.org/officeDocument/2006/relationships/oleObject" Target="../embeddings/oleObject23.bin"/><Relationship Id="rId4" Type="http://schemas.openxmlformats.org/officeDocument/2006/relationships/image" Target="../media/image12.emf"/><Relationship Id="rId5" Type="http://schemas.openxmlformats.org/officeDocument/2006/relationships/oleObject" Target="../embeddings/oleObject24.bin"/><Relationship Id="rId30" Type="http://schemas.openxmlformats.org/officeDocument/2006/relationships/image" Target="../media/image25.emf"/><Relationship Id="rId31" Type="http://schemas.openxmlformats.org/officeDocument/2006/relationships/oleObject" Target="../embeddings/oleObject37.bin"/><Relationship Id="rId32" Type="http://schemas.openxmlformats.org/officeDocument/2006/relationships/image" Target="../media/image31.emf"/><Relationship Id="rId9" Type="http://schemas.openxmlformats.org/officeDocument/2006/relationships/oleObject" Target="../embeddings/oleObject26.bin"/><Relationship Id="rId6" Type="http://schemas.openxmlformats.org/officeDocument/2006/relationships/image" Target="../media/image13.emf"/><Relationship Id="rId7" Type="http://schemas.openxmlformats.org/officeDocument/2006/relationships/oleObject" Target="../embeddings/oleObject25.bin"/><Relationship Id="rId8" Type="http://schemas.openxmlformats.org/officeDocument/2006/relationships/image" Target="../media/image14.emf"/><Relationship Id="rId33" Type="http://schemas.openxmlformats.org/officeDocument/2006/relationships/oleObject" Target="../embeddings/oleObject38.bin"/><Relationship Id="rId34" Type="http://schemas.openxmlformats.org/officeDocument/2006/relationships/image" Target="../media/image32.emf"/><Relationship Id="rId35" Type="http://schemas.openxmlformats.org/officeDocument/2006/relationships/oleObject" Target="../embeddings/oleObject39.bin"/><Relationship Id="rId36" Type="http://schemas.openxmlformats.org/officeDocument/2006/relationships/image" Target="../media/image33.emf"/><Relationship Id="rId10" Type="http://schemas.openxmlformats.org/officeDocument/2006/relationships/image" Target="../media/image15.emf"/><Relationship Id="rId11" Type="http://schemas.openxmlformats.org/officeDocument/2006/relationships/oleObject" Target="../embeddings/oleObject27.bin"/><Relationship Id="rId12" Type="http://schemas.openxmlformats.org/officeDocument/2006/relationships/image" Target="../media/image16.emf"/><Relationship Id="rId13" Type="http://schemas.openxmlformats.org/officeDocument/2006/relationships/oleObject" Target="../embeddings/oleObject28.bin"/><Relationship Id="rId14" Type="http://schemas.openxmlformats.org/officeDocument/2006/relationships/image" Target="../media/image17.emf"/><Relationship Id="rId15" Type="http://schemas.openxmlformats.org/officeDocument/2006/relationships/oleObject" Target="../embeddings/oleObject29.bin"/><Relationship Id="rId16" Type="http://schemas.openxmlformats.org/officeDocument/2006/relationships/image" Target="../media/image18.emf"/><Relationship Id="rId17" Type="http://schemas.openxmlformats.org/officeDocument/2006/relationships/oleObject" Target="../embeddings/oleObject30.bin"/><Relationship Id="rId18" Type="http://schemas.openxmlformats.org/officeDocument/2006/relationships/image" Target="../media/image19.emf"/><Relationship Id="rId19" Type="http://schemas.openxmlformats.org/officeDocument/2006/relationships/oleObject" Target="../embeddings/oleObject31.bin"/></Relationships>
</file>

<file path=ppt/slides/_rels/slide34.xml.rels><?xml version="1.0" encoding="UTF-8" standalone="yes"?>
<Relationships xmlns="http://schemas.openxmlformats.org/package/2006/relationships"><Relationship Id="rId9" Type="http://schemas.openxmlformats.org/officeDocument/2006/relationships/oleObject" Target="../embeddings/oleObject43.bin"/><Relationship Id="rId20" Type="http://schemas.openxmlformats.org/officeDocument/2006/relationships/image" Target="../media/image21.emf"/><Relationship Id="rId21" Type="http://schemas.openxmlformats.org/officeDocument/2006/relationships/oleObject" Target="../embeddings/oleObject49.bin"/><Relationship Id="rId22" Type="http://schemas.openxmlformats.org/officeDocument/2006/relationships/image" Target="../media/image22.emf"/><Relationship Id="rId23" Type="http://schemas.openxmlformats.org/officeDocument/2006/relationships/oleObject" Target="../embeddings/oleObject50.bin"/><Relationship Id="rId24" Type="http://schemas.openxmlformats.org/officeDocument/2006/relationships/image" Target="../media/image23.emf"/><Relationship Id="rId25" Type="http://schemas.openxmlformats.org/officeDocument/2006/relationships/oleObject" Target="../embeddings/oleObject51.bin"/><Relationship Id="rId26" Type="http://schemas.openxmlformats.org/officeDocument/2006/relationships/image" Target="../media/image24.emf"/><Relationship Id="rId27" Type="http://schemas.openxmlformats.org/officeDocument/2006/relationships/oleObject" Target="../embeddings/oleObject52.bin"/><Relationship Id="rId28" Type="http://schemas.openxmlformats.org/officeDocument/2006/relationships/image" Target="../media/image25.emf"/><Relationship Id="rId29" Type="http://schemas.openxmlformats.org/officeDocument/2006/relationships/oleObject" Target="../embeddings/oleObject53.bin"/><Relationship Id="rId30" Type="http://schemas.openxmlformats.org/officeDocument/2006/relationships/image" Target="../media/image33.emf"/><Relationship Id="rId10" Type="http://schemas.openxmlformats.org/officeDocument/2006/relationships/image" Target="../media/image15.emf"/><Relationship Id="rId11" Type="http://schemas.openxmlformats.org/officeDocument/2006/relationships/oleObject" Target="../embeddings/oleObject44.bin"/><Relationship Id="rId12" Type="http://schemas.openxmlformats.org/officeDocument/2006/relationships/image" Target="../media/image16.emf"/><Relationship Id="rId13" Type="http://schemas.openxmlformats.org/officeDocument/2006/relationships/oleObject" Target="../embeddings/oleObject45.bin"/><Relationship Id="rId14" Type="http://schemas.openxmlformats.org/officeDocument/2006/relationships/image" Target="../media/image34.emf"/><Relationship Id="rId15" Type="http://schemas.openxmlformats.org/officeDocument/2006/relationships/oleObject" Target="../embeddings/oleObject46.bin"/><Relationship Id="rId16" Type="http://schemas.openxmlformats.org/officeDocument/2006/relationships/image" Target="../media/image19.emf"/><Relationship Id="rId17" Type="http://schemas.openxmlformats.org/officeDocument/2006/relationships/oleObject" Target="../embeddings/oleObject47.bin"/><Relationship Id="rId18" Type="http://schemas.openxmlformats.org/officeDocument/2006/relationships/image" Target="../media/image20.emf"/><Relationship Id="rId19" Type="http://schemas.openxmlformats.org/officeDocument/2006/relationships/oleObject" Target="../embeddings/oleObject48.bin"/><Relationship Id="rId1" Type="http://schemas.openxmlformats.org/officeDocument/2006/relationships/vmlDrawing" Target="../drawings/vmlDrawing5.vml"/><Relationship Id="rId2" Type="http://schemas.openxmlformats.org/officeDocument/2006/relationships/slideLayout" Target="../slideLayouts/slideLayout2.xml"/><Relationship Id="rId3" Type="http://schemas.openxmlformats.org/officeDocument/2006/relationships/oleObject" Target="../embeddings/oleObject40.bin"/><Relationship Id="rId4" Type="http://schemas.openxmlformats.org/officeDocument/2006/relationships/image" Target="../media/image12.emf"/><Relationship Id="rId5" Type="http://schemas.openxmlformats.org/officeDocument/2006/relationships/oleObject" Target="../embeddings/oleObject41.bin"/><Relationship Id="rId6" Type="http://schemas.openxmlformats.org/officeDocument/2006/relationships/image" Target="../media/image13.emf"/><Relationship Id="rId7" Type="http://schemas.openxmlformats.org/officeDocument/2006/relationships/oleObject" Target="../embeddings/oleObject42.bin"/><Relationship Id="rId8" Type="http://schemas.openxmlformats.org/officeDocument/2006/relationships/image" Target="../media/image14.emf"/></Relationships>
</file>

<file path=ppt/slides/_rels/slide35.xml.rels><?xml version="1.0" encoding="UTF-8" standalone="yes"?>
<Relationships xmlns="http://schemas.openxmlformats.org/package/2006/relationships"><Relationship Id="rId9" Type="http://schemas.openxmlformats.org/officeDocument/2006/relationships/oleObject" Target="../embeddings/oleObject57.bin"/><Relationship Id="rId20" Type="http://schemas.openxmlformats.org/officeDocument/2006/relationships/image" Target="../media/image21.emf"/><Relationship Id="rId21" Type="http://schemas.openxmlformats.org/officeDocument/2006/relationships/oleObject" Target="../embeddings/oleObject63.bin"/><Relationship Id="rId22" Type="http://schemas.openxmlformats.org/officeDocument/2006/relationships/image" Target="../media/image22.emf"/><Relationship Id="rId23" Type="http://schemas.openxmlformats.org/officeDocument/2006/relationships/oleObject" Target="../embeddings/oleObject64.bin"/><Relationship Id="rId24" Type="http://schemas.openxmlformats.org/officeDocument/2006/relationships/image" Target="../media/image23.emf"/><Relationship Id="rId25" Type="http://schemas.openxmlformats.org/officeDocument/2006/relationships/oleObject" Target="../embeddings/oleObject65.bin"/><Relationship Id="rId26" Type="http://schemas.openxmlformats.org/officeDocument/2006/relationships/image" Target="../media/image24.emf"/><Relationship Id="rId27" Type="http://schemas.openxmlformats.org/officeDocument/2006/relationships/oleObject" Target="../embeddings/oleObject66.bin"/><Relationship Id="rId28" Type="http://schemas.openxmlformats.org/officeDocument/2006/relationships/image" Target="../media/image25.emf"/><Relationship Id="rId29" Type="http://schemas.openxmlformats.org/officeDocument/2006/relationships/oleObject" Target="../embeddings/oleObject67.bin"/><Relationship Id="rId30" Type="http://schemas.openxmlformats.org/officeDocument/2006/relationships/image" Target="../media/image33.emf"/><Relationship Id="rId10" Type="http://schemas.openxmlformats.org/officeDocument/2006/relationships/image" Target="../media/image15.emf"/><Relationship Id="rId11" Type="http://schemas.openxmlformats.org/officeDocument/2006/relationships/oleObject" Target="../embeddings/oleObject58.bin"/><Relationship Id="rId12" Type="http://schemas.openxmlformats.org/officeDocument/2006/relationships/image" Target="../media/image16.emf"/><Relationship Id="rId13" Type="http://schemas.openxmlformats.org/officeDocument/2006/relationships/oleObject" Target="../embeddings/oleObject59.bin"/><Relationship Id="rId14" Type="http://schemas.openxmlformats.org/officeDocument/2006/relationships/image" Target="../media/image34.emf"/><Relationship Id="rId15" Type="http://schemas.openxmlformats.org/officeDocument/2006/relationships/oleObject" Target="../embeddings/oleObject60.bin"/><Relationship Id="rId16" Type="http://schemas.openxmlformats.org/officeDocument/2006/relationships/image" Target="../media/image19.emf"/><Relationship Id="rId17" Type="http://schemas.openxmlformats.org/officeDocument/2006/relationships/oleObject" Target="../embeddings/oleObject61.bin"/><Relationship Id="rId18" Type="http://schemas.openxmlformats.org/officeDocument/2006/relationships/image" Target="../media/image20.emf"/><Relationship Id="rId19" Type="http://schemas.openxmlformats.org/officeDocument/2006/relationships/oleObject" Target="../embeddings/oleObject62.bin"/><Relationship Id="rId1" Type="http://schemas.openxmlformats.org/officeDocument/2006/relationships/vmlDrawing" Target="../drawings/vmlDrawing6.vml"/><Relationship Id="rId2" Type="http://schemas.openxmlformats.org/officeDocument/2006/relationships/slideLayout" Target="../slideLayouts/slideLayout2.xml"/><Relationship Id="rId3" Type="http://schemas.openxmlformats.org/officeDocument/2006/relationships/oleObject" Target="../embeddings/oleObject54.bin"/><Relationship Id="rId4" Type="http://schemas.openxmlformats.org/officeDocument/2006/relationships/image" Target="../media/image12.emf"/><Relationship Id="rId5" Type="http://schemas.openxmlformats.org/officeDocument/2006/relationships/oleObject" Target="../embeddings/oleObject55.bin"/><Relationship Id="rId6" Type="http://schemas.openxmlformats.org/officeDocument/2006/relationships/image" Target="../media/image13.emf"/><Relationship Id="rId7" Type="http://schemas.openxmlformats.org/officeDocument/2006/relationships/oleObject" Target="../embeddings/oleObject56.bin"/><Relationship Id="rId8" Type="http://schemas.openxmlformats.org/officeDocument/2006/relationships/image" Target="../media/image14.emf"/></Relationships>
</file>

<file path=ppt/slides/_rels/slide36.xml.rels><?xml version="1.0" encoding="UTF-8" standalone="yes"?>
<Relationships xmlns="http://schemas.openxmlformats.org/package/2006/relationships"><Relationship Id="rId9" Type="http://schemas.openxmlformats.org/officeDocument/2006/relationships/oleObject" Target="../embeddings/oleObject71.bin"/><Relationship Id="rId20" Type="http://schemas.openxmlformats.org/officeDocument/2006/relationships/image" Target="../media/image21.emf"/><Relationship Id="rId21" Type="http://schemas.openxmlformats.org/officeDocument/2006/relationships/oleObject" Target="../embeddings/oleObject77.bin"/><Relationship Id="rId22" Type="http://schemas.openxmlformats.org/officeDocument/2006/relationships/image" Target="../media/image22.emf"/><Relationship Id="rId23" Type="http://schemas.openxmlformats.org/officeDocument/2006/relationships/oleObject" Target="../embeddings/oleObject78.bin"/><Relationship Id="rId24" Type="http://schemas.openxmlformats.org/officeDocument/2006/relationships/image" Target="../media/image23.emf"/><Relationship Id="rId25" Type="http://schemas.openxmlformats.org/officeDocument/2006/relationships/oleObject" Target="../embeddings/oleObject79.bin"/><Relationship Id="rId26" Type="http://schemas.openxmlformats.org/officeDocument/2006/relationships/image" Target="../media/image24.emf"/><Relationship Id="rId27" Type="http://schemas.openxmlformats.org/officeDocument/2006/relationships/oleObject" Target="../embeddings/oleObject80.bin"/><Relationship Id="rId28" Type="http://schemas.openxmlformats.org/officeDocument/2006/relationships/image" Target="../media/image25.emf"/><Relationship Id="rId29" Type="http://schemas.openxmlformats.org/officeDocument/2006/relationships/oleObject" Target="../embeddings/oleObject81.bin"/><Relationship Id="rId30" Type="http://schemas.openxmlformats.org/officeDocument/2006/relationships/image" Target="../media/image33.emf"/><Relationship Id="rId10" Type="http://schemas.openxmlformats.org/officeDocument/2006/relationships/image" Target="../media/image15.emf"/><Relationship Id="rId11" Type="http://schemas.openxmlformats.org/officeDocument/2006/relationships/oleObject" Target="../embeddings/oleObject72.bin"/><Relationship Id="rId12" Type="http://schemas.openxmlformats.org/officeDocument/2006/relationships/image" Target="../media/image16.emf"/><Relationship Id="rId13" Type="http://schemas.openxmlformats.org/officeDocument/2006/relationships/oleObject" Target="../embeddings/oleObject73.bin"/><Relationship Id="rId14" Type="http://schemas.openxmlformats.org/officeDocument/2006/relationships/image" Target="../media/image34.emf"/><Relationship Id="rId15" Type="http://schemas.openxmlformats.org/officeDocument/2006/relationships/oleObject" Target="../embeddings/oleObject74.bin"/><Relationship Id="rId16" Type="http://schemas.openxmlformats.org/officeDocument/2006/relationships/image" Target="../media/image19.emf"/><Relationship Id="rId17" Type="http://schemas.openxmlformats.org/officeDocument/2006/relationships/oleObject" Target="../embeddings/oleObject75.bin"/><Relationship Id="rId18" Type="http://schemas.openxmlformats.org/officeDocument/2006/relationships/image" Target="../media/image20.emf"/><Relationship Id="rId19" Type="http://schemas.openxmlformats.org/officeDocument/2006/relationships/oleObject" Target="../embeddings/oleObject76.bin"/><Relationship Id="rId1" Type="http://schemas.openxmlformats.org/officeDocument/2006/relationships/vmlDrawing" Target="../drawings/vmlDrawing7.vml"/><Relationship Id="rId2" Type="http://schemas.openxmlformats.org/officeDocument/2006/relationships/slideLayout" Target="../slideLayouts/slideLayout2.xml"/><Relationship Id="rId3" Type="http://schemas.openxmlformats.org/officeDocument/2006/relationships/oleObject" Target="../embeddings/oleObject68.bin"/><Relationship Id="rId4" Type="http://schemas.openxmlformats.org/officeDocument/2006/relationships/image" Target="../media/image12.emf"/><Relationship Id="rId5" Type="http://schemas.openxmlformats.org/officeDocument/2006/relationships/oleObject" Target="../embeddings/oleObject69.bin"/><Relationship Id="rId6" Type="http://schemas.openxmlformats.org/officeDocument/2006/relationships/image" Target="../media/image13.emf"/><Relationship Id="rId7" Type="http://schemas.openxmlformats.org/officeDocument/2006/relationships/oleObject" Target="../embeddings/oleObject70.bin"/><Relationship Id="rId8" Type="http://schemas.openxmlformats.org/officeDocument/2006/relationships/image" Target="../media/image14.emf"/></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82.bin"/><Relationship Id="rId4" Type="http://schemas.openxmlformats.org/officeDocument/2006/relationships/image" Target="../media/image29.emf"/><Relationship Id="rId5" Type="http://schemas.openxmlformats.org/officeDocument/2006/relationships/oleObject" Target="../embeddings/oleObject83.bin"/><Relationship Id="rId6" Type="http://schemas.openxmlformats.org/officeDocument/2006/relationships/image" Target="../media/image30.emf"/><Relationship Id="rId7" Type="http://schemas.openxmlformats.org/officeDocument/2006/relationships/oleObject" Target="../embeddings/oleObject84.bin"/><Relationship Id="rId8" Type="http://schemas.openxmlformats.org/officeDocument/2006/relationships/oleObject" Target="../embeddings/oleObject85.bin"/><Relationship Id="rId1" Type="http://schemas.openxmlformats.org/officeDocument/2006/relationships/vmlDrawing" Target="../drawings/vmlDrawing8.vml"/><Relationship Id="rId2"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oleObject" Target="../embeddings/oleObject86.bin"/><Relationship Id="rId4" Type="http://schemas.openxmlformats.org/officeDocument/2006/relationships/image" Target="../media/image35.emf"/><Relationship Id="rId1" Type="http://schemas.openxmlformats.org/officeDocument/2006/relationships/vmlDrawing" Target="../drawings/vmlDrawing9.vml"/><Relationship Id="rId2"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oleObject" Target="../embeddings/oleObject87.bin"/><Relationship Id="rId4" Type="http://schemas.openxmlformats.org/officeDocument/2006/relationships/image" Target="../media/image36.emf"/><Relationship Id="rId1" Type="http://schemas.openxmlformats.org/officeDocument/2006/relationships/vmlDrawing" Target="../drawings/vmlDrawing10.vml"/><Relationship Id="rId2"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oleObject" Target="../embeddings/oleObject88.bin"/><Relationship Id="rId4" Type="http://schemas.openxmlformats.org/officeDocument/2006/relationships/image" Target="../media/image37.emf"/><Relationship Id="rId1" Type="http://schemas.openxmlformats.org/officeDocument/2006/relationships/vmlDrawing" Target="../drawings/vmlDrawing11.vml"/><Relationship Id="rId2"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46" Type="http://schemas.openxmlformats.org/officeDocument/2006/relationships/oleObject" Target="../embeddings/oleObject117.bin"/><Relationship Id="rId20" Type="http://schemas.openxmlformats.org/officeDocument/2006/relationships/image" Target="../media/image21.emf"/><Relationship Id="rId21" Type="http://schemas.openxmlformats.org/officeDocument/2006/relationships/oleObject" Target="../embeddings/oleObject98.bin"/><Relationship Id="rId22" Type="http://schemas.openxmlformats.org/officeDocument/2006/relationships/image" Target="../media/image22.emf"/><Relationship Id="rId23" Type="http://schemas.openxmlformats.org/officeDocument/2006/relationships/oleObject" Target="../embeddings/oleObject99.bin"/><Relationship Id="rId24" Type="http://schemas.openxmlformats.org/officeDocument/2006/relationships/image" Target="../media/image23.emf"/><Relationship Id="rId25" Type="http://schemas.openxmlformats.org/officeDocument/2006/relationships/oleObject" Target="../embeddings/oleObject100.bin"/><Relationship Id="rId26" Type="http://schemas.openxmlformats.org/officeDocument/2006/relationships/image" Target="../media/image24.emf"/><Relationship Id="rId27" Type="http://schemas.openxmlformats.org/officeDocument/2006/relationships/oleObject" Target="../embeddings/oleObject101.bin"/><Relationship Id="rId28" Type="http://schemas.openxmlformats.org/officeDocument/2006/relationships/image" Target="../media/image25.emf"/><Relationship Id="rId29" Type="http://schemas.openxmlformats.org/officeDocument/2006/relationships/oleObject" Target="../embeddings/oleObject102.bin"/><Relationship Id="rId1" Type="http://schemas.openxmlformats.org/officeDocument/2006/relationships/vmlDrawing" Target="../drawings/vmlDrawing12.vml"/><Relationship Id="rId2" Type="http://schemas.openxmlformats.org/officeDocument/2006/relationships/slideLayout" Target="../slideLayouts/slideLayout2.xml"/><Relationship Id="rId3" Type="http://schemas.openxmlformats.org/officeDocument/2006/relationships/oleObject" Target="../embeddings/oleObject89.bin"/><Relationship Id="rId4" Type="http://schemas.openxmlformats.org/officeDocument/2006/relationships/image" Target="../media/image12.emf"/><Relationship Id="rId5" Type="http://schemas.openxmlformats.org/officeDocument/2006/relationships/oleObject" Target="../embeddings/oleObject90.bin"/><Relationship Id="rId30" Type="http://schemas.openxmlformats.org/officeDocument/2006/relationships/image" Target="../media/image33.emf"/><Relationship Id="rId31" Type="http://schemas.openxmlformats.org/officeDocument/2006/relationships/oleObject" Target="../embeddings/oleObject103.bin"/><Relationship Id="rId32" Type="http://schemas.openxmlformats.org/officeDocument/2006/relationships/image" Target="../media/image37.emf"/><Relationship Id="rId9" Type="http://schemas.openxmlformats.org/officeDocument/2006/relationships/oleObject" Target="../embeddings/oleObject92.bin"/><Relationship Id="rId6" Type="http://schemas.openxmlformats.org/officeDocument/2006/relationships/image" Target="../media/image13.emf"/><Relationship Id="rId7" Type="http://schemas.openxmlformats.org/officeDocument/2006/relationships/oleObject" Target="../embeddings/oleObject91.bin"/><Relationship Id="rId8" Type="http://schemas.openxmlformats.org/officeDocument/2006/relationships/image" Target="../media/image14.emf"/><Relationship Id="rId33" Type="http://schemas.openxmlformats.org/officeDocument/2006/relationships/oleObject" Target="../embeddings/oleObject104.bin"/><Relationship Id="rId34" Type="http://schemas.openxmlformats.org/officeDocument/2006/relationships/oleObject" Target="../embeddings/oleObject105.bin"/><Relationship Id="rId35" Type="http://schemas.openxmlformats.org/officeDocument/2006/relationships/oleObject" Target="../embeddings/oleObject106.bin"/><Relationship Id="rId36" Type="http://schemas.openxmlformats.org/officeDocument/2006/relationships/oleObject" Target="../embeddings/oleObject107.bin"/><Relationship Id="rId10" Type="http://schemas.openxmlformats.org/officeDocument/2006/relationships/image" Target="../media/image15.emf"/><Relationship Id="rId11" Type="http://schemas.openxmlformats.org/officeDocument/2006/relationships/oleObject" Target="../embeddings/oleObject93.bin"/><Relationship Id="rId12" Type="http://schemas.openxmlformats.org/officeDocument/2006/relationships/image" Target="../media/image16.emf"/><Relationship Id="rId13" Type="http://schemas.openxmlformats.org/officeDocument/2006/relationships/oleObject" Target="../embeddings/oleObject94.bin"/><Relationship Id="rId14" Type="http://schemas.openxmlformats.org/officeDocument/2006/relationships/image" Target="../media/image34.emf"/><Relationship Id="rId15" Type="http://schemas.openxmlformats.org/officeDocument/2006/relationships/oleObject" Target="../embeddings/oleObject95.bin"/><Relationship Id="rId16" Type="http://schemas.openxmlformats.org/officeDocument/2006/relationships/image" Target="../media/image19.emf"/><Relationship Id="rId17" Type="http://schemas.openxmlformats.org/officeDocument/2006/relationships/oleObject" Target="../embeddings/oleObject96.bin"/><Relationship Id="rId18" Type="http://schemas.openxmlformats.org/officeDocument/2006/relationships/image" Target="../media/image20.emf"/><Relationship Id="rId19" Type="http://schemas.openxmlformats.org/officeDocument/2006/relationships/oleObject" Target="../embeddings/oleObject97.bin"/><Relationship Id="rId37" Type="http://schemas.openxmlformats.org/officeDocument/2006/relationships/oleObject" Target="../embeddings/oleObject108.bin"/><Relationship Id="rId38" Type="http://schemas.openxmlformats.org/officeDocument/2006/relationships/oleObject" Target="../embeddings/oleObject109.bin"/><Relationship Id="rId39" Type="http://schemas.openxmlformats.org/officeDocument/2006/relationships/oleObject" Target="../embeddings/oleObject110.bin"/><Relationship Id="rId40" Type="http://schemas.openxmlformats.org/officeDocument/2006/relationships/oleObject" Target="../embeddings/oleObject111.bin"/><Relationship Id="rId41" Type="http://schemas.openxmlformats.org/officeDocument/2006/relationships/oleObject" Target="../embeddings/oleObject112.bin"/><Relationship Id="rId42" Type="http://schemas.openxmlformats.org/officeDocument/2006/relationships/oleObject" Target="../embeddings/oleObject113.bin"/><Relationship Id="rId43" Type="http://schemas.openxmlformats.org/officeDocument/2006/relationships/oleObject" Target="../embeddings/oleObject114.bin"/><Relationship Id="rId44" Type="http://schemas.openxmlformats.org/officeDocument/2006/relationships/oleObject" Target="../embeddings/oleObject115.bin"/><Relationship Id="rId45" Type="http://schemas.openxmlformats.org/officeDocument/2006/relationships/oleObject" Target="../embeddings/oleObject116.bin"/></Relationships>
</file>

<file path=ppt/slides/_rels/slide44.xml.rels><?xml version="1.0" encoding="UTF-8" standalone="yes"?>
<Relationships xmlns="http://schemas.openxmlformats.org/package/2006/relationships"><Relationship Id="rId46" Type="http://schemas.openxmlformats.org/officeDocument/2006/relationships/oleObject" Target="../embeddings/oleObject146.bin"/><Relationship Id="rId20" Type="http://schemas.openxmlformats.org/officeDocument/2006/relationships/image" Target="../media/image21.emf"/><Relationship Id="rId21" Type="http://schemas.openxmlformats.org/officeDocument/2006/relationships/oleObject" Target="../embeddings/oleObject127.bin"/><Relationship Id="rId22" Type="http://schemas.openxmlformats.org/officeDocument/2006/relationships/image" Target="../media/image22.emf"/><Relationship Id="rId23" Type="http://schemas.openxmlformats.org/officeDocument/2006/relationships/oleObject" Target="../embeddings/oleObject128.bin"/><Relationship Id="rId24" Type="http://schemas.openxmlformats.org/officeDocument/2006/relationships/image" Target="../media/image23.emf"/><Relationship Id="rId25" Type="http://schemas.openxmlformats.org/officeDocument/2006/relationships/oleObject" Target="../embeddings/oleObject129.bin"/><Relationship Id="rId26" Type="http://schemas.openxmlformats.org/officeDocument/2006/relationships/image" Target="../media/image24.emf"/><Relationship Id="rId27" Type="http://schemas.openxmlformats.org/officeDocument/2006/relationships/oleObject" Target="../embeddings/oleObject130.bin"/><Relationship Id="rId28" Type="http://schemas.openxmlformats.org/officeDocument/2006/relationships/image" Target="../media/image25.emf"/><Relationship Id="rId29" Type="http://schemas.openxmlformats.org/officeDocument/2006/relationships/oleObject" Target="../embeddings/oleObject131.bin"/><Relationship Id="rId1" Type="http://schemas.openxmlformats.org/officeDocument/2006/relationships/vmlDrawing" Target="../drawings/vmlDrawing13.vml"/><Relationship Id="rId2" Type="http://schemas.openxmlformats.org/officeDocument/2006/relationships/slideLayout" Target="../slideLayouts/slideLayout2.xml"/><Relationship Id="rId3" Type="http://schemas.openxmlformats.org/officeDocument/2006/relationships/oleObject" Target="../embeddings/oleObject118.bin"/><Relationship Id="rId4" Type="http://schemas.openxmlformats.org/officeDocument/2006/relationships/image" Target="../media/image12.emf"/><Relationship Id="rId5" Type="http://schemas.openxmlformats.org/officeDocument/2006/relationships/oleObject" Target="../embeddings/oleObject119.bin"/><Relationship Id="rId30" Type="http://schemas.openxmlformats.org/officeDocument/2006/relationships/image" Target="../media/image33.emf"/><Relationship Id="rId31" Type="http://schemas.openxmlformats.org/officeDocument/2006/relationships/oleObject" Target="../embeddings/oleObject132.bin"/><Relationship Id="rId32" Type="http://schemas.openxmlformats.org/officeDocument/2006/relationships/image" Target="../media/image37.emf"/><Relationship Id="rId9" Type="http://schemas.openxmlformats.org/officeDocument/2006/relationships/oleObject" Target="../embeddings/oleObject121.bin"/><Relationship Id="rId6" Type="http://schemas.openxmlformats.org/officeDocument/2006/relationships/image" Target="../media/image13.emf"/><Relationship Id="rId7" Type="http://schemas.openxmlformats.org/officeDocument/2006/relationships/oleObject" Target="../embeddings/oleObject120.bin"/><Relationship Id="rId8" Type="http://schemas.openxmlformats.org/officeDocument/2006/relationships/image" Target="../media/image14.emf"/><Relationship Id="rId33" Type="http://schemas.openxmlformats.org/officeDocument/2006/relationships/oleObject" Target="../embeddings/oleObject133.bin"/><Relationship Id="rId34" Type="http://schemas.openxmlformats.org/officeDocument/2006/relationships/oleObject" Target="../embeddings/oleObject134.bin"/><Relationship Id="rId35" Type="http://schemas.openxmlformats.org/officeDocument/2006/relationships/oleObject" Target="../embeddings/oleObject135.bin"/><Relationship Id="rId36" Type="http://schemas.openxmlformats.org/officeDocument/2006/relationships/oleObject" Target="../embeddings/oleObject136.bin"/><Relationship Id="rId10" Type="http://schemas.openxmlformats.org/officeDocument/2006/relationships/image" Target="../media/image15.emf"/><Relationship Id="rId11" Type="http://schemas.openxmlformats.org/officeDocument/2006/relationships/oleObject" Target="../embeddings/oleObject122.bin"/><Relationship Id="rId12" Type="http://schemas.openxmlformats.org/officeDocument/2006/relationships/image" Target="../media/image16.emf"/><Relationship Id="rId13" Type="http://schemas.openxmlformats.org/officeDocument/2006/relationships/oleObject" Target="../embeddings/oleObject123.bin"/><Relationship Id="rId14" Type="http://schemas.openxmlformats.org/officeDocument/2006/relationships/image" Target="../media/image34.emf"/><Relationship Id="rId15" Type="http://schemas.openxmlformats.org/officeDocument/2006/relationships/oleObject" Target="../embeddings/oleObject124.bin"/><Relationship Id="rId16" Type="http://schemas.openxmlformats.org/officeDocument/2006/relationships/image" Target="../media/image19.emf"/><Relationship Id="rId17" Type="http://schemas.openxmlformats.org/officeDocument/2006/relationships/oleObject" Target="../embeddings/oleObject125.bin"/><Relationship Id="rId18" Type="http://schemas.openxmlformats.org/officeDocument/2006/relationships/image" Target="../media/image20.emf"/><Relationship Id="rId19" Type="http://schemas.openxmlformats.org/officeDocument/2006/relationships/oleObject" Target="../embeddings/oleObject126.bin"/><Relationship Id="rId37" Type="http://schemas.openxmlformats.org/officeDocument/2006/relationships/oleObject" Target="../embeddings/oleObject137.bin"/><Relationship Id="rId38" Type="http://schemas.openxmlformats.org/officeDocument/2006/relationships/oleObject" Target="../embeddings/oleObject138.bin"/><Relationship Id="rId39" Type="http://schemas.openxmlformats.org/officeDocument/2006/relationships/oleObject" Target="../embeddings/oleObject139.bin"/><Relationship Id="rId40" Type="http://schemas.openxmlformats.org/officeDocument/2006/relationships/oleObject" Target="../embeddings/oleObject140.bin"/><Relationship Id="rId41" Type="http://schemas.openxmlformats.org/officeDocument/2006/relationships/oleObject" Target="../embeddings/oleObject141.bin"/><Relationship Id="rId42" Type="http://schemas.openxmlformats.org/officeDocument/2006/relationships/oleObject" Target="../embeddings/oleObject142.bin"/><Relationship Id="rId43" Type="http://schemas.openxmlformats.org/officeDocument/2006/relationships/oleObject" Target="../embeddings/oleObject143.bin"/><Relationship Id="rId44" Type="http://schemas.openxmlformats.org/officeDocument/2006/relationships/oleObject" Target="../embeddings/oleObject144.bin"/><Relationship Id="rId45" Type="http://schemas.openxmlformats.org/officeDocument/2006/relationships/oleObject" Target="../embeddings/oleObject145.bin"/></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26.xml"/><Relationship Id="rId4" Type="http://schemas.openxmlformats.org/officeDocument/2006/relationships/oleObject" Target="../embeddings/oleObject147.bin"/><Relationship Id="rId5" Type="http://schemas.openxmlformats.org/officeDocument/2006/relationships/image" Target="../media/image38.emf"/><Relationship Id="rId1" Type="http://schemas.openxmlformats.org/officeDocument/2006/relationships/vmlDrawing" Target="../drawings/vmlDrawing14.vml"/><Relationship Id="rId2"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48.xml.rels><?xml version="1.0" encoding="UTF-8" standalone="yes"?>
<Relationships xmlns="http://schemas.openxmlformats.org/package/2006/relationships"><Relationship Id="rId20" Type="http://schemas.openxmlformats.org/officeDocument/2006/relationships/oleObject" Target="../embeddings/oleObject156.bin"/><Relationship Id="rId21" Type="http://schemas.openxmlformats.org/officeDocument/2006/relationships/image" Target="../media/image20.emf"/><Relationship Id="rId22" Type="http://schemas.openxmlformats.org/officeDocument/2006/relationships/oleObject" Target="../embeddings/oleObject157.bin"/><Relationship Id="rId23" Type="http://schemas.openxmlformats.org/officeDocument/2006/relationships/image" Target="../media/image21.emf"/><Relationship Id="rId24" Type="http://schemas.openxmlformats.org/officeDocument/2006/relationships/oleObject" Target="../embeddings/oleObject158.bin"/><Relationship Id="rId25" Type="http://schemas.openxmlformats.org/officeDocument/2006/relationships/image" Target="../media/image22.emf"/><Relationship Id="rId26" Type="http://schemas.openxmlformats.org/officeDocument/2006/relationships/oleObject" Target="../embeddings/oleObject159.bin"/><Relationship Id="rId27" Type="http://schemas.openxmlformats.org/officeDocument/2006/relationships/image" Target="../media/image23.emf"/><Relationship Id="rId28" Type="http://schemas.openxmlformats.org/officeDocument/2006/relationships/oleObject" Target="../embeddings/oleObject160.bin"/><Relationship Id="rId29" Type="http://schemas.openxmlformats.org/officeDocument/2006/relationships/image" Target="../media/image24.emf"/><Relationship Id="rId1" Type="http://schemas.openxmlformats.org/officeDocument/2006/relationships/vmlDrawing" Target="../drawings/vmlDrawing15.vml"/><Relationship Id="rId2" Type="http://schemas.openxmlformats.org/officeDocument/2006/relationships/slideLayout" Target="../slideLayouts/slideLayout2.xml"/><Relationship Id="rId3" Type="http://schemas.openxmlformats.org/officeDocument/2006/relationships/notesSlide" Target="../notesSlides/notesSlide29.xml"/><Relationship Id="rId4" Type="http://schemas.openxmlformats.org/officeDocument/2006/relationships/oleObject" Target="../embeddings/oleObject148.bin"/><Relationship Id="rId5" Type="http://schemas.openxmlformats.org/officeDocument/2006/relationships/image" Target="../media/image12.emf"/><Relationship Id="rId30" Type="http://schemas.openxmlformats.org/officeDocument/2006/relationships/oleObject" Target="../embeddings/oleObject161.bin"/><Relationship Id="rId31" Type="http://schemas.openxmlformats.org/officeDocument/2006/relationships/image" Target="../media/image25.emf"/><Relationship Id="rId32" Type="http://schemas.openxmlformats.org/officeDocument/2006/relationships/oleObject" Target="../embeddings/oleObject162.bin"/><Relationship Id="rId9" Type="http://schemas.openxmlformats.org/officeDocument/2006/relationships/image" Target="../media/image14.emf"/><Relationship Id="rId6" Type="http://schemas.openxmlformats.org/officeDocument/2006/relationships/oleObject" Target="../embeddings/oleObject149.bin"/><Relationship Id="rId7" Type="http://schemas.openxmlformats.org/officeDocument/2006/relationships/image" Target="../media/image13.emf"/><Relationship Id="rId8" Type="http://schemas.openxmlformats.org/officeDocument/2006/relationships/oleObject" Target="../embeddings/oleObject150.bin"/><Relationship Id="rId33" Type="http://schemas.openxmlformats.org/officeDocument/2006/relationships/image" Target="../media/image31.emf"/><Relationship Id="rId34" Type="http://schemas.openxmlformats.org/officeDocument/2006/relationships/oleObject" Target="../embeddings/oleObject163.bin"/><Relationship Id="rId35" Type="http://schemas.openxmlformats.org/officeDocument/2006/relationships/image" Target="../media/image32.emf"/><Relationship Id="rId36" Type="http://schemas.openxmlformats.org/officeDocument/2006/relationships/oleObject" Target="../embeddings/oleObject164.bin"/><Relationship Id="rId10" Type="http://schemas.openxmlformats.org/officeDocument/2006/relationships/oleObject" Target="../embeddings/oleObject151.bin"/><Relationship Id="rId11" Type="http://schemas.openxmlformats.org/officeDocument/2006/relationships/image" Target="../media/image15.emf"/><Relationship Id="rId12" Type="http://schemas.openxmlformats.org/officeDocument/2006/relationships/oleObject" Target="../embeddings/oleObject152.bin"/><Relationship Id="rId13" Type="http://schemas.openxmlformats.org/officeDocument/2006/relationships/image" Target="../media/image16.emf"/><Relationship Id="rId14" Type="http://schemas.openxmlformats.org/officeDocument/2006/relationships/oleObject" Target="../embeddings/oleObject153.bin"/><Relationship Id="rId15" Type="http://schemas.openxmlformats.org/officeDocument/2006/relationships/image" Target="../media/image17.emf"/><Relationship Id="rId16" Type="http://schemas.openxmlformats.org/officeDocument/2006/relationships/oleObject" Target="../embeddings/oleObject154.bin"/><Relationship Id="rId17" Type="http://schemas.openxmlformats.org/officeDocument/2006/relationships/image" Target="../media/image18.emf"/><Relationship Id="rId18" Type="http://schemas.openxmlformats.org/officeDocument/2006/relationships/oleObject" Target="../embeddings/oleObject155.bin"/><Relationship Id="rId19" Type="http://schemas.openxmlformats.org/officeDocument/2006/relationships/image" Target="../media/image19.emf"/><Relationship Id="rId37" Type="http://schemas.openxmlformats.org/officeDocument/2006/relationships/image" Target="../media/image33.emf"/></Relationships>
</file>

<file path=ppt/slides/_rels/slide49.xml.rels><?xml version="1.0" encoding="UTF-8" standalone="yes"?>
<Relationships xmlns="http://schemas.openxmlformats.org/package/2006/relationships"><Relationship Id="rId3" Type="http://schemas.openxmlformats.org/officeDocument/2006/relationships/oleObject" Target="../embeddings/oleObject165.bin"/><Relationship Id="rId4" Type="http://schemas.openxmlformats.org/officeDocument/2006/relationships/image" Target="../media/image37.emf"/><Relationship Id="rId1" Type="http://schemas.openxmlformats.org/officeDocument/2006/relationships/vmlDrawing" Target="../drawings/vmlDrawing16.vml"/><Relationship Id="rId2"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oleObject" Target="../embeddings/oleObject166.bin"/><Relationship Id="rId4" Type="http://schemas.openxmlformats.org/officeDocument/2006/relationships/image" Target="../media/image37.emf"/><Relationship Id="rId5" Type="http://schemas.openxmlformats.org/officeDocument/2006/relationships/oleObject" Target="../embeddings/oleObject167.bin"/><Relationship Id="rId6" Type="http://schemas.openxmlformats.org/officeDocument/2006/relationships/image" Target="../media/image39.emf"/><Relationship Id="rId1" Type="http://schemas.openxmlformats.org/officeDocument/2006/relationships/vmlDrawing" Target="../drawings/vmlDrawing17.vml"/><Relationship Id="rId2"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oleObject" Target="../embeddings/oleObject168.bin"/><Relationship Id="rId4" Type="http://schemas.openxmlformats.org/officeDocument/2006/relationships/image" Target="../media/image40.emf"/><Relationship Id="rId1" Type="http://schemas.openxmlformats.org/officeDocument/2006/relationships/vmlDrawing" Target="../drawings/vmlDrawing18.vml"/><Relationship Id="rId2"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30.xml"/><Relationship Id="rId4" Type="http://schemas.openxmlformats.org/officeDocument/2006/relationships/oleObject" Target="../embeddings/oleObject169.bin"/><Relationship Id="rId5" Type="http://schemas.openxmlformats.org/officeDocument/2006/relationships/image" Target="../media/image41.emf"/><Relationship Id="rId1" Type="http://schemas.openxmlformats.org/officeDocument/2006/relationships/vmlDrawing" Target="../drawings/vmlDrawing19.vml"/><Relationship Id="rId2"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32.xml"/><Relationship Id="rId4" Type="http://schemas.openxmlformats.org/officeDocument/2006/relationships/oleObject" Target="../embeddings/oleObject170.bin"/><Relationship Id="rId5" Type="http://schemas.openxmlformats.org/officeDocument/2006/relationships/image" Target="../media/image41.emf"/><Relationship Id="rId1" Type="http://schemas.openxmlformats.org/officeDocument/2006/relationships/vmlDrawing" Target="../drawings/vmlDrawing20.vml"/><Relationship Id="rId2"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33.xml"/><Relationship Id="rId4" Type="http://schemas.openxmlformats.org/officeDocument/2006/relationships/oleObject" Target="../embeddings/oleObject171.bin"/><Relationship Id="rId5" Type="http://schemas.openxmlformats.org/officeDocument/2006/relationships/image" Target="../media/image41.emf"/><Relationship Id="rId1" Type="http://schemas.openxmlformats.org/officeDocument/2006/relationships/vmlDrawing" Target="../drawings/vmlDrawing21.vml"/><Relationship Id="rId2"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34.xml"/><Relationship Id="rId4" Type="http://schemas.openxmlformats.org/officeDocument/2006/relationships/oleObject" Target="../embeddings/oleObject172.bin"/><Relationship Id="rId5" Type="http://schemas.openxmlformats.org/officeDocument/2006/relationships/image" Target="../media/image41.emf"/><Relationship Id="rId1" Type="http://schemas.openxmlformats.org/officeDocument/2006/relationships/vmlDrawing" Target="../drawings/vmlDrawing22.vml"/><Relationship Id="rId2"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685800" y="304800"/>
            <a:ext cx="7772400" cy="1470025"/>
          </a:xfrm>
        </p:spPr>
        <p:txBody>
          <a:bodyPr/>
          <a:lstStyle/>
          <a:p>
            <a:r>
              <a:rPr lang="en-US" dirty="0" smtClean="0"/>
              <a:t>Translation Models</a:t>
            </a:r>
            <a:endParaRPr lang="en-US" dirty="0"/>
          </a:p>
        </p:txBody>
      </p:sp>
      <p:sp>
        <p:nvSpPr>
          <p:cNvPr id="3075" name="Rectangle 3"/>
          <p:cNvSpPr>
            <a:spLocks noGrp="1" noChangeArrowheads="1"/>
          </p:cNvSpPr>
          <p:nvPr>
            <p:ph type="subTitle" idx="1"/>
          </p:nvPr>
        </p:nvSpPr>
        <p:spPr>
          <a:xfrm>
            <a:off x="990600" y="5181600"/>
            <a:ext cx="1981200" cy="381000"/>
          </a:xfrm>
        </p:spPr>
        <p:txBody>
          <a:bodyPr/>
          <a:lstStyle/>
          <a:p>
            <a:r>
              <a:rPr lang="en-US" sz="1600" dirty="0" smtClean="0"/>
              <a:t>Philipp Koehn</a:t>
            </a:r>
            <a:endParaRPr lang="en-US" sz="1800" dirty="0"/>
          </a:p>
        </p:txBody>
      </p:sp>
      <p:sp>
        <p:nvSpPr>
          <p:cNvPr id="3092" name="Text Box 20"/>
          <p:cNvSpPr txBox="1">
            <a:spLocks noChangeArrowheads="1"/>
          </p:cNvSpPr>
          <p:nvPr/>
        </p:nvSpPr>
        <p:spPr bwMode="auto">
          <a:xfrm>
            <a:off x="3352800" y="5562600"/>
            <a:ext cx="2230438" cy="549275"/>
          </a:xfrm>
          <a:prstGeom prst="rect">
            <a:avLst/>
          </a:prstGeom>
          <a:noFill/>
          <a:ln w="9525">
            <a:noFill/>
            <a:miter lim="800000"/>
            <a:headEnd/>
            <a:tailEnd/>
          </a:ln>
          <a:effectLst/>
        </p:spPr>
        <p:txBody>
          <a:bodyPr wrap="none">
            <a:prstTxWarp prst="textNoShape">
              <a:avLst/>
            </a:prstTxWarp>
            <a:spAutoFit/>
          </a:bodyPr>
          <a:lstStyle/>
          <a:p>
            <a:r>
              <a:rPr lang="en-US" sz="1000" dirty="0"/>
              <a:t>USC/Information Sciences Institute</a:t>
            </a:r>
          </a:p>
          <a:p>
            <a:r>
              <a:rPr lang="en-US" sz="1000" dirty="0"/>
              <a:t>USC/Computer Science Department</a:t>
            </a:r>
          </a:p>
          <a:p>
            <a:endParaRPr lang="en-US" sz="1000" dirty="0"/>
          </a:p>
        </p:txBody>
      </p:sp>
      <p:sp>
        <p:nvSpPr>
          <p:cNvPr id="3093" name="Text Box 21"/>
          <p:cNvSpPr txBox="1">
            <a:spLocks noChangeArrowheads="1"/>
          </p:cNvSpPr>
          <p:nvPr/>
        </p:nvSpPr>
        <p:spPr bwMode="auto">
          <a:xfrm>
            <a:off x="381000" y="5562600"/>
            <a:ext cx="3048000" cy="400110"/>
          </a:xfrm>
          <a:prstGeom prst="rect">
            <a:avLst/>
          </a:prstGeom>
          <a:noFill/>
          <a:ln w="9525">
            <a:noFill/>
            <a:miter lim="800000"/>
            <a:headEnd/>
            <a:tailEnd/>
          </a:ln>
          <a:effectLst/>
        </p:spPr>
        <p:txBody>
          <a:bodyPr wrap="square">
            <a:prstTxWarp prst="textNoShape">
              <a:avLst/>
            </a:prstTxWarp>
            <a:spAutoFit/>
          </a:bodyPr>
          <a:lstStyle/>
          <a:p>
            <a:r>
              <a:rPr lang="en-US" sz="1000" dirty="0" smtClean="0"/>
              <a:t>School of Informatics</a:t>
            </a:r>
          </a:p>
          <a:p>
            <a:r>
              <a:rPr lang="en-US" sz="1000" dirty="0" smtClean="0"/>
              <a:t>University of Edinburgh</a:t>
            </a:r>
            <a:endParaRPr lang="en-US" sz="1000" dirty="0"/>
          </a:p>
        </p:txBody>
      </p:sp>
      <p:sp>
        <p:nvSpPr>
          <p:cNvPr id="61446" name="Text Box 6"/>
          <p:cNvSpPr txBox="1">
            <a:spLocks noChangeArrowheads="1"/>
          </p:cNvSpPr>
          <p:nvPr/>
        </p:nvSpPr>
        <p:spPr bwMode="auto">
          <a:xfrm>
            <a:off x="1981200" y="4800600"/>
            <a:ext cx="5334000" cy="3048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400" dirty="0"/>
              <a:t>Some </a:t>
            </a:r>
            <a:r>
              <a:rPr lang="en-US" sz="1400" dirty="0" smtClean="0"/>
              <a:t>slides </a:t>
            </a:r>
            <a:r>
              <a:rPr lang="en-US" sz="1400" dirty="0"/>
              <a:t>adapted from</a:t>
            </a:r>
          </a:p>
        </p:txBody>
      </p:sp>
      <p:sp>
        <p:nvSpPr>
          <p:cNvPr id="61448" name="Text Box 8"/>
          <p:cNvSpPr txBox="1">
            <a:spLocks noChangeArrowheads="1"/>
          </p:cNvSpPr>
          <p:nvPr/>
        </p:nvSpPr>
        <p:spPr bwMode="auto">
          <a:xfrm>
            <a:off x="1371600" y="2362200"/>
            <a:ext cx="6248400" cy="8699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400" dirty="0"/>
              <a:t>David Kauchak</a:t>
            </a:r>
            <a:endParaRPr lang="en-US" dirty="0" smtClean="0"/>
          </a:p>
          <a:p>
            <a:pPr>
              <a:spcBef>
                <a:spcPct val="50000"/>
              </a:spcBef>
            </a:pPr>
            <a:r>
              <a:rPr lang="en-US" dirty="0" smtClean="0"/>
              <a:t>CS159 – Fall 2014</a:t>
            </a:r>
            <a:endParaRPr lang="en-US" dirty="0"/>
          </a:p>
        </p:txBody>
      </p:sp>
      <p:sp>
        <p:nvSpPr>
          <p:cNvPr id="8" name="Rectangle 3"/>
          <p:cNvSpPr txBox="1">
            <a:spLocks noChangeArrowheads="1"/>
          </p:cNvSpPr>
          <p:nvPr/>
        </p:nvSpPr>
        <p:spPr bwMode="auto">
          <a:xfrm>
            <a:off x="3657600" y="5181600"/>
            <a:ext cx="19812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3200">
                <a:solidFill>
                  <a:schemeClr val="tx1"/>
                </a:solidFill>
                <a:latin typeface="+mn-lt"/>
                <a:ea typeface="+mn-ea"/>
                <a:cs typeface="+mn-cs"/>
              </a:defRPr>
            </a:lvl1pPr>
            <a:lvl2pPr marL="457200" indent="0" algn="ctr" rtl="0" fontAlgn="base">
              <a:spcBef>
                <a:spcPct val="20000"/>
              </a:spcBef>
              <a:spcAft>
                <a:spcPct val="0"/>
              </a:spcAft>
              <a:buNone/>
              <a:defRPr sz="2800">
                <a:solidFill>
                  <a:schemeClr val="tx1"/>
                </a:solidFill>
                <a:latin typeface="+mn-lt"/>
                <a:ea typeface="ＭＳ Ｐゴシック" pitchFamily="-111" charset="-128"/>
              </a:defRPr>
            </a:lvl2pPr>
            <a:lvl3pPr marL="914400" indent="0" algn="ctr" rtl="0" fontAlgn="base">
              <a:spcBef>
                <a:spcPct val="20000"/>
              </a:spcBef>
              <a:spcAft>
                <a:spcPct val="0"/>
              </a:spcAft>
              <a:buNone/>
              <a:defRPr sz="2400">
                <a:solidFill>
                  <a:schemeClr val="tx1"/>
                </a:solidFill>
                <a:latin typeface="+mn-lt"/>
                <a:ea typeface="ＭＳ Ｐゴシック" pitchFamily="-111" charset="-128"/>
              </a:defRPr>
            </a:lvl3pPr>
            <a:lvl4pPr marL="1371600" indent="0" algn="ctr" rtl="0" fontAlgn="base">
              <a:spcBef>
                <a:spcPct val="20000"/>
              </a:spcBef>
              <a:spcAft>
                <a:spcPct val="0"/>
              </a:spcAft>
              <a:buNone/>
              <a:defRPr sz="2000">
                <a:solidFill>
                  <a:schemeClr val="tx1"/>
                </a:solidFill>
                <a:latin typeface="+mn-lt"/>
                <a:ea typeface="ＭＳ Ｐゴシック" pitchFamily="-111" charset="-128"/>
              </a:defRPr>
            </a:lvl4pPr>
            <a:lvl5pPr marL="1828800" indent="0" algn="ctr" rtl="0" fontAlgn="base">
              <a:spcBef>
                <a:spcPct val="20000"/>
              </a:spcBef>
              <a:spcAft>
                <a:spcPct val="0"/>
              </a:spcAft>
              <a:buNone/>
              <a:defRPr sz="2000">
                <a:solidFill>
                  <a:schemeClr val="tx1"/>
                </a:solidFill>
                <a:latin typeface="+mn-lt"/>
                <a:ea typeface="ＭＳ Ｐゴシック" pitchFamily="-111" charset="-128"/>
              </a:defRPr>
            </a:lvl5pPr>
            <a:lvl6pPr marL="2286000" indent="0" algn="ctr" rtl="0" fontAlgn="base">
              <a:spcBef>
                <a:spcPct val="20000"/>
              </a:spcBef>
              <a:spcAft>
                <a:spcPct val="0"/>
              </a:spcAft>
              <a:buNone/>
              <a:defRPr sz="2000">
                <a:solidFill>
                  <a:schemeClr val="tx1"/>
                </a:solidFill>
                <a:latin typeface="+mn-lt"/>
                <a:ea typeface="ＭＳ Ｐゴシック" pitchFamily="-111" charset="-128"/>
              </a:defRPr>
            </a:lvl6pPr>
            <a:lvl7pPr marL="2743200" indent="0" algn="ctr" rtl="0" fontAlgn="base">
              <a:spcBef>
                <a:spcPct val="20000"/>
              </a:spcBef>
              <a:spcAft>
                <a:spcPct val="0"/>
              </a:spcAft>
              <a:buNone/>
              <a:defRPr sz="2000">
                <a:solidFill>
                  <a:schemeClr val="tx1"/>
                </a:solidFill>
                <a:latin typeface="+mn-lt"/>
                <a:ea typeface="ＭＳ Ｐゴシック" pitchFamily="-111" charset="-128"/>
              </a:defRPr>
            </a:lvl7pPr>
            <a:lvl8pPr marL="3200400" indent="0" algn="ctr" rtl="0" fontAlgn="base">
              <a:spcBef>
                <a:spcPct val="20000"/>
              </a:spcBef>
              <a:spcAft>
                <a:spcPct val="0"/>
              </a:spcAft>
              <a:buNone/>
              <a:defRPr sz="2000">
                <a:solidFill>
                  <a:schemeClr val="tx1"/>
                </a:solidFill>
                <a:latin typeface="+mn-lt"/>
                <a:ea typeface="ＭＳ Ｐゴシック" pitchFamily="-111" charset="-128"/>
              </a:defRPr>
            </a:lvl8pPr>
            <a:lvl9pPr marL="3657600" indent="0" algn="ctr" rtl="0" fontAlgn="base">
              <a:spcBef>
                <a:spcPct val="20000"/>
              </a:spcBef>
              <a:spcAft>
                <a:spcPct val="0"/>
              </a:spcAft>
              <a:buNone/>
              <a:defRPr sz="2000">
                <a:solidFill>
                  <a:schemeClr val="tx1"/>
                </a:solidFill>
                <a:latin typeface="+mn-lt"/>
                <a:ea typeface="ＭＳ Ｐゴシック" pitchFamily="-111" charset="-128"/>
              </a:defRPr>
            </a:lvl9pPr>
          </a:lstStyle>
          <a:p>
            <a:r>
              <a:rPr lang="en-US" sz="1600" smtClean="0"/>
              <a:t>Kevin Knight</a:t>
            </a:r>
            <a:r>
              <a:rPr lang="en-US" sz="1800" smtClean="0"/>
              <a:t> </a:t>
            </a:r>
            <a:endParaRPr lang="en-US" sz="1800" dirty="0"/>
          </a:p>
        </p:txBody>
      </p:sp>
      <p:sp>
        <p:nvSpPr>
          <p:cNvPr id="9" name="Text Box 20"/>
          <p:cNvSpPr txBox="1">
            <a:spLocks noChangeArrowheads="1"/>
          </p:cNvSpPr>
          <p:nvPr/>
        </p:nvSpPr>
        <p:spPr bwMode="auto">
          <a:xfrm>
            <a:off x="6081628" y="5562600"/>
            <a:ext cx="1954381" cy="553998"/>
          </a:xfrm>
          <a:prstGeom prst="rect">
            <a:avLst/>
          </a:prstGeom>
          <a:noFill/>
          <a:ln w="9525">
            <a:noFill/>
            <a:miter lim="800000"/>
            <a:headEnd/>
            <a:tailEnd/>
          </a:ln>
          <a:effectLst/>
        </p:spPr>
        <p:txBody>
          <a:bodyPr wrap="none">
            <a:prstTxWarp prst="textNoShape">
              <a:avLst/>
            </a:prstTxWarp>
            <a:spAutoFit/>
          </a:bodyPr>
          <a:lstStyle/>
          <a:p>
            <a:r>
              <a:rPr lang="en-US" sz="1000" dirty="0" smtClean="0"/>
              <a:t>Computer Science Department</a:t>
            </a:r>
            <a:endParaRPr lang="en-US" sz="1000" dirty="0"/>
          </a:p>
          <a:p>
            <a:r>
              <a:rPr lang="en-US" sz="1000" dirty="0" smtClean="0"/>
              <a:t>UC Berkeley</a:t>
            </a:r>
            <a:endParaRPr lang="en-US" sz="1000" dirty="0"/>
          </a:p>
          <a:p>
            <a:endParaRPr lang="en-US" sz="1000" dirty="0"/>
          </a:p>
        </p:txBody>
      </p:sp>
      <p:sp>
        <p:nvSpPr>
          <p:cNvPr id="10" name="Rectangle 3"/>
          <p:cNvSpPr txBox="1">
            <a:spLocks noChangeArrowheads="1"/>
          </p:cNvSpPr>
          <p:nvPr/>
        </p:nvSpPr>
        <p:spPr bwMode="auto">
          <a:xfrm>
            <a:off x="6248400" y="5181600"/>
            <a:ext cx="19812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3200">
                <a:solidFill>
                  <a:schemeClr val="tx1"/>
                </a:solidFill>
                <a:latin typeface="+mn-lt"/>
                <a:ea typeface="+mn-ea"/>
                <a:cs typeface="+mn-cs"/>
              </a:defRPr>
            </a:lvl1pPr>
            <a:lvl2pPr marL="457200" indent="0" algn="ctr" rtl="0" fontAlgn="base">
              <a:spcBef>
                <a:spcPct val="20000"/>
              </a:spcBef>
              <a:spcAft>
                <a:spcPct val="0"/>
              </a:spcAft>
              <a:buNone/>
              <a:defRPr sz="2800">
                <a:solidFill>
                  <a:schemeClr val="tx1"/>
                </a:solidFill>
                <a:latin typeface="+mn-lt"/>
                <a:ea typeface="ＭＳ Ｐゴシック" pitchFamily="-111" charset="-128"/>
              </a:defRPr>
            </a:lvl2pPr>
            <a:lvl3pPr marL="914400" indent="0" algn="ctr" rtl="0" fontAlgn="base">
              <a:spcBef>
                <a:spcPct val="20000"/>
              </a:spcBef>
              <a:spcAft>
                <a:spcPct val="0"/>
              </a:spcAft>
              <a:buNone/>
              <a:defRPr sz="2400">
                <a:solidFill>
                  <a:schemeClr val="tx1"/>
                </a:solidFill>
                <a:latin typeface="+mn-lt"/>
                <a:ea typeface="ＭＳ Ｐゴシック" pitchFamily="-111" charset="-128"/>
              </a:defRPr>
            </a:lvl3pPr>
            <a:lvl4pPr marL="1371600" indent="0" algn="ctr" rtl="0" fontAlgn="base">
              <a:spcBef>
                <a:spcPct val="20000"/>
              </a:spcBef>
              <a:spcAft>
                <a:spcPct val="0"/>
              </a:spcAft>
              <a:buNone/>
              <a:defRPr sz="2000">
                <a:solidFill>
                  <a:schemeClr val="tx1"/>
                </a:solidFill>
                <a:latin typeface="+mn-lt"/>
                <a:ea typeface="ＭＳ Ｐゴシック" pitchFamily="-111" charset="-128"/>
              </a:defRPr>
            </a:lvl4pPr>
            <a:lvl5pPr marL="1828800" indent="0" algn="ctr" rtl="0" fontAlgn="base">
              <a:spcBef>
                <a:spcPct val="20000"/>
              </a:spcBef>
              <a:spcAft>
                <a:spcPct val="0"/>
              </a:spcAft>
              <a:buNone/>
              <a:defRPr sz="2000">
                <a:solidFill>
                  <a:schemeClr val="tx1"/>
                </a:solidFill>
                <a:latin typeface="+mn-lt"/>
                <a:ea typeface="ＭＳ Ｐゴシック" pitchFamily="-111" charset="-128"/>
              </a:defRPr>
            </a:lvl5pPr>
            <a:lvl6pPr marL="2286000" indent="0" algn="ctr" rtl="0" fontAlgn="base">
              <a:spcBef>
                <a:spcPct val="20000"/>
              </a:spcBef>
              <a:spcAft>
                <a:spcPct val="0"/>
              </a:spcAft>
              <a:buNone/>
              <a:defRPr sz="2000">
                <a:solidFill>
                  <a:schemeClr val="tx1"/>
                </a:solidFill>
                <a:latin typeface="+mn-lt"/>
                <a:ea typeface="ＭＳ Ｐゴシック" pitchFamily="-111" charset="-128"/>
              </a:defRPr>
            </a:lvl6pPr>
            <a:lvl7pPr marL="2743200" indent="0" algn="ctr" rtl="0" fontAlgn="base">
              <a:spcBef>
                <a:spcPct val="20000"/>
              </a:spcBef>
              <a:spcAft>
                <a:spcPct val="0"/>
              </a:spcAft>
              <a:buNone/>
              <a:defRPr sz="2000">
                <a:solidFill>
                  <a:schemeClr val="tx1"/>
                </a:solidFill>
                <a:latin typeface="+mn-lt"/>
                <a:ea typeface="ＭＳ Ｐゴシック" pitchFamily="-111" charset="-128"/>
              </a:defRPr>
            </a:lvl7pPr>
            <a:lvl8pPr marL="3200400" indent="0" algn="ctr" rtl="0" fontAlgn="base">
              <a:spcBef>
                <a:spcPct val="20000"/>
              </a:spcBef>
              <a:spcAft>
                <a:spcPct val="0"/>
              </a:spcAft>
              <a:buNone/>
              <a:defRPr sz="2000">
                <a:solidFill>
                  <a:schemeClr val="tx1"/>
                </a:solidFill>
                <a:latin typeface="+mn-lt"/>
                <a:ea typeface="ＭＳ Ｐゴシック" pitchFamily="-111" charset="-128"/>
              </a:defRPr>
            </a:lvl8pPr>
            <a:lvl9pPr marL="3657600" indent="0" algn="ctr" rtl="0" fontAlgn="base">
              <a:spcBef>
                <a:spcPct val="20000"/>
              </a:spcBef>
              <a:spcAft>
                <a:spcPct val="0"/>
              </a:spcAft>
              <a:buNone/>
              <a:defRPr sz="2000">
                <a:solidFill>
                  <a:schemeClr val="tx1"/>
                </a:solidFill>
                <a:latin typeface="+mn-lt"/>
                <a:ea typeface="ＭＳ Ｐゴシック" pitchFamily="-111" charset="-128"/>
              </a:defRPr>
            </a:lvl9pPr>
          </a:lstStyle>
          <a:p>
            <a:r>
              <a:rPr lang="en-US" sz="1600" dirty="0" smtClean="0"/>
              <a:t>Dan Klein</a:t>
            </a:r>
            <a:endParaRPr lang="en-US" sz="1800" dirty="0"/>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Admin</a:t>
            </a:r>
            <a:endParaRPr lang="en-US" dirty="0"/>
          </a:p>
        </p:txBody>
      </p:sp>
      <p:sp>
        <p:nvSpPr>
          <p:cNvPr id="3" name="Content Placeholder 2"/>
          <p:cNvSpPr>
            <a:spLocks noGrp="1"/>
          </p:cNvSpPr>
          <p:nvPr>
            <p:ph idx="1"/>
          </p:nvPr>
        </p:nvSpPr>
        <p:spPr/>
        <p:txBody>
          <a:bodyPr/>
          <a:lstStyle/>
          <a:p>
            <a:pPr marL="0" indent="0">
              <a:buNone/>
            </a:pPr>
            <a:r>
              <a:rPr lang="en-US" sz="2400" dirty="0" smtClean="0"/>
              <a:t>Assignment 5</a:t>
            </a:r>
          </a:p>
          <a:p>
            <a:r>
              <a:rPr lang="en-US" sz="2400" dirty="0" smtClean="0"/>
              <a:t>extended to Thursday at 2:45</a:t>
            </a:r>
          </a:p>
          <a:p>
            <a:pPr lvl="1"/>
            <a:r>
              <a:rPr lang="en-US" sz="2000" dirty="0" smtClean="0"/>
              <a:t>Should have worked on it some already!</a:t>
            </a:r>
          </a:p>
          <a:p>
            <a:pPr lvl="1"/>
            <a:r>
              <a:rPr lang="en-US" sz="2000" dirty="0" smtClean="0"/>
              <a:t>Extra credit (5%) if submitted by Tuesday (i.e. now)</a:t>
            </a:r>
          </a:p>
          <a:p>
            <a:pPr lvl="1"/>
            <a:r>
              <a:rPr lang="en-US" sz="2000" dirty="0" smtClean="0"/>
              <a:t>No late days</a:t>
            </a:r>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050" name="Rectangle 2"/>
          <p:cNvSpPr>
            <a:spLocks noGrp="1" noChangeArrowheads="1"/>
          </p:cNvSpPr>
          <p:nvPr>
            <p:ph type="title"/>
          </p:nvPr>
        </p:nvSpPr>
        <p:spPr/>
        <p:txBody>
          <a:bodyPr/>
          <a:lstStyle/>
          <a:p>
            <a:r>
              <a:rPr lang="en-US"/>
              <a:t>Language translation</a:t>
            </a:r>
          </a:p>
        </p:txBody>
      </p:sp>
      <p:pic>
        <p:nvPicPr>
          <p:cNvPr id="386051" name="Picture 3" descr="chihuahua"/>
          <p:cNvPicPr>
            <a:picLocks noChangeAspect="1" noChangeArrowheads="1"/>
          </p:cNvPicPr>
          <p:nvPr/>
        </p:nvPicPr>
        <p:blipFill>
          <a:blip r:embed="rId3"/>
          <a:srcRect/>
          <a:stretch>
            <a:fillRect/>
          </a:stretch>
        </p:blipFill>
        <p:spPr bwMode="auto">
          <a:xfrm>
            <a:off x="685800" y="2743200"/>
            <a:ext cx="2057400" cy="2057400"/>
          </a:xfrm>
          <a:prstGeom prst="rect">
            <a:avLst/>
          </a:prstGeom>
          <a:noFill/>
        </p:spPr>
      </p:pic>
      <p:pic>
        <p:nvPicPr>
          <p:cNvPr id="386052" name="Picture 4" descr="talk_circle"/>
          <p:cNvPicPr>
            <a:picLocks noChangeAspect="1" noChangeArrowheads="1"/>
          </p:cNvPicPr>
          <p:nvPr/>
        </p:nvPicPr>
        <p:blipFill>
          <a:blip r:embed="rId4"/>
          <a:srcRect/>
          <a:stretch>
            <a:fillRect/>
          </a:stretch>
        </p:blipFill>
        <p:spPr bwMode="auto">
          <a:xfrm>
            <a:off x="2667000" y="1905000"/>
            <a:ext cx="1943100" cy="1257300"/>
          </a:xfrm>
          <a:prstGeom prst="rect">
            <a:avLst/>
          </a:prstGeom>
          <a:noFill/>
        </p:spPr>
      </p:pic>
      <p:sp>
        <p:nvSpPr>
          <p:cNvPr id="386053" name="Text Box 5"/>
          <p:cNvSpPr txBox="1">
            <a:spLocks noChangeArrowheads="1"/>
          </p:cNvSpPr>
          <p:nvPr/>
        </p:nvSpPr>
        <p:spPr bwMode="auto">
          <a:xfrm>
            <a:off x="3048000" y="2133600"/>
            <a:ext cx="1524000" cy="762000"/>
          </a:xfrm>
          <a:prstGeom prst="rect">
            <a:avLst/>
          </a:prstGeom>
          <a:noFill/>
          <a:ln w="9525">
            <a:noFill/>
            <a:miter lim="800000"/>
            <a:headEnd/>
            <a:tailEnd/>
          </a:ln>
          <a:effectLst/>
        </p:spPr>
        <p:txBody>
          <a:bodyPr>
            <a:prstTxWarp prst="textNoShape">
              <a:avLst/>
            </a:prstTxWarp>
            <a:spAutoFit/>
          </a:bodyPr>
          <a:lstStyle/>
          <a:p>
            <a:pPr algn="l">
              <a:spcBef>
                <a:spcPct val="50000"/>
              </a:spcBef>
            </a:pPr>
            <a:r>
              <a:rPr lang="en-US" sz="2200">
                <a:latin typeface="Tahoma" pitchFamily="-111" charset="0"/>
              </a:rPr>
              <a:t>Yo quiero Taco Bell</a:t>
            </a:r>
          </a:p>
        </p:txBody>
      </p:sp>
      <p:pic>
        <p:nvPicPr>
          <p:cNvPr id="386054" name="Picture 6" descr="spanish flag"/>
          <p:cNvPicPr>
            <a:picLocks noChangeAspect="1" noChangeArrowheads="1"/>
          </p:cNvPicPr>
          <p:nvPr/>
        </p:nvPicPr>
        <p:blipFill>
          <a:blip r:embed="rId5"/>
          <a:srcRect/>
          <a:stretch>
            <a:fillRect/>
          </a:stretch>
        </p:blipFill>
        <p:spPr bwMode="auto">
          <a:xfrm>
            <a:off x="838200" y="5181600"/>
            <a:ext cx="1562100" cy="952500"/>
          </a:xfrm>
          <a:prstGeom prst="rect">
            <a:avLst/>
          </a:prstGeom>
          <a:noFill/>
        </p:spPr>
      </p:pic>
      <p:pic>
        <p:nvPicPr>
          <p:cNvPr id="386055" name="Picture 7" descr="confused"/>
          <p:cNvPicPr>
            <a:picLocks noChangeAspect="1" noChangeArrowheads="1"/>
          </p:cNvPicPr>
          <p:nvPr/>
        </p:nvPicPr>
        <p:blipFill>
          <a:blip r:embed="rId6"/>
          <a:srcRect/>
          <a:stretch>
            <a:fillRect/>
          </a:stretch>
        </p:blipFill>
        <p:spPr bwMode="auto">
          <a:xfrm>
            <a:off x="5715000" y="1905000"/>
            <a:ext cx="1689100" cy="3124200"/>
          </a:xfrm>
          <a:prstGeom prst="rect">
            <a:avLst/>
          </a:prstGeom>
          <a:noFill/>
        </p:spPr>
      </p:pic>
      <p:pic>
        <p:nvPicPr>
          <p:cNvPr id="386056" name="Picture 8" descr="american flag"/>
          <p:cNvPicPr>
            <a:picLocks noChangeAspect="1" noChangeArrowheads="1"/>
          </p:cNvPicPr>
          <p:nvPr/>
        </p:nvPicPr>
        <p:blipFill>
          <a:blip r:embed="rId7"/>
          <a:srcRect/>
          <a:stretch>
            <a:fillRect/>
          </a:stretch>
        </p:blipFill>
        <p:spPr bwMode="auto">
          <a:xfrm>
            <a:off x="6096000" y="5105400"/>
            <a:ext cx="1536700" cy="1003300"/>
          </a:xfrm>
          <a:prstGeom prst="rect">
            <a:avLst/>
          </a:prstGeom>
          <a:noFill/>
        </p:spPr>
      </p:pic>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4802" name="Rectangle 2"/>
          <p:cNvSpPr>
            <a:spLocks noGrp="1" noChangeArrowheads="1"/>
          </p:cNvSpPr>
          <p:nvPr>
            <p:ph type="title"/>
          </p:nvPr>
        </p:nvSpPr>
        <p:spPr/>
        <p:txBody>
          <a:bodyPr/>
          <a:lstStyle/>
          <a:p>
            <a:r>
              <a:rPr lang="en-US" dirty="0" smtClean="0"/>
              <a:t>Noisy channel model</a:t>
            </a:r>
            <a:endParaRPr lang="en-US" dirty="0"/>
          </a:p>
        </p:txBody>
      </p:sp>
      <p:sp>
        <p:nvSpPr>
          <p:cNvPr id="844804" name="Line 4"/>
          <p:cNvSpPr>
            <a:spLocks noChangeShapeType="1"/>
          </p:cNvSpPr>
          <p:nvPr/>
        </p:nvSpPr>
        <p:spPr bwMode="auto">
          <a:xfrm>
            <a:off x="304800" y="1295400"/>
            <a:ext cx="8458200" cy="0"/>
          </a:xfrm>
          <a:prstGeom prst="line">
            <a:avLst/>
          </a:prstGeom>
          <a:noFill/>
          <a:ln w="76200">
            <a:solidFill>
              <a:srgbClr val="0000CC"/>
            </a:solidFill>
            <a:round/>
            <a:headEnd/>
            <a:tailEnd/>
          </a:ln>
          <a:effectLst/>
        </p:spPr>
        <p:txBody>
          <a:bodyPr wrap="none" anchor="ctr">
            <a:prstTxWarp prst="textNoShape">
              <a:avLst/>
            </a:prstTxWarp>
          </a:bodyPr>
          <a:lstStyle/>
          <a:p>
            <a:endParaRPr lang="en-US"/>
          </a:p>
        </p:txBody>
      </p:sp>
      <p:sp>
        <p:nvSpPr>
          <p:cNvPr id="11" name="Text Box 9"/>
          <p:cNvSpPr txBox="1">
            <a:spLocks noChangeArrowheads="1"/>
          </p:cNvSpPr>
          <p:nvPr/>
        </p:nvSpPr>
        <p:spPr bwMode="auto">
          <a:xfrm>
            <a:off x="76200" y="1828800"/>
            <a:ext cx="2057400" cy="461665"/>
          </a:xfrm>
          <a:prstGeom prst="rect">
            <a:avLst/>
          </a:prstGeom>
          <a:noFill/>
          <a:ln w="9525">
            <a:noFill/>
            <a:miter lim="800000"/>
            <a:headEnd/>
            <a:tailEnd/>
          </a:ln>
          <a:effectLst/>
        </p:spPr>
        <p:txBody>
          <a:bodyPr wrap="square">
            <a:prstTxWarp prst="textNoShape">
              <a:avLst/>
            </a:prstTxWarp>
            <a:spAutoFit/>
          </a:bodyPr>
          <a:lstStyle/>
          <a:p>
            <a:pPr>
              <a:spcBef>
                <a:spcPct val="50000"/>
              </a:spcBef>
            </a:pPr>
            <a:r>
              <a:rPr lang="en-US" sz="2400" dirty="0" smtClean="0">
                <a:solidFill>
                  <a:srgbClr val="0000FF"/>
                </a:solidFill>
              </a:rPr>
              <a:t>model</a:t>
            </a:r>
            <a:endParaRPr lang="en-US" sz="2400" dirty="0">
              <a:solidFill>
                <a:srgbClr val="0000FF"/>
              </a:solidFill>
            </a:endParaRPr>
          </a:p>
        </p:txBody>
      </p:sp>
      <p:graphicFrame>
        <p:nvGraphicFramePr>
          <p:cNvPr id="861191" name="Object 7"/>
          <p:cNvGraphicFramePr>
            <a:graphicFrameLocks noChangeAspect="1"/>
          </p:cNvGraphicFramePr>
          <p:nvPr/>
        </p:nvGraphicFramePr>
        <p:xfrm>
          <a:off x="2114550" y="1752600"/>
          <a:ext cx="4076700" cy="533400"/>
        </p:xfrm>
        <a:graphic>
          <a:graphicData uri="http://schemas.openxmlformats.org/presentationml/2006/ole">
            <mc:AlternateContent xmlns:mc="http://schemas.openxmlformats.org/markup-compatibility/2006">
              <mc:Choice xmlns:v="urn:schemas-microsoft-com:vml" Requires="v">
                <p:oleObj spid="_x0000_s1024114" name="Equation" r:id="rId3" imgW="1358900" imgH="177800" progId="Equation.3">
                  <p:embed/>
                </p:oleObj>
              </mc:Choice>
              <mc:Fallback>
                <p:oleObj name="Equation" r:id="rId3" imgW="1358900" imgH="1778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14550" y="1752600"/>
                        <a:ext cx="40767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cxnSp>
        <p:nvCxnSpPr>
          <p:cNvPr id="18" name="Straight Arrow Connector 17"/>
          <p:cNvCxnSpPr/>
          <p:nvPr/>
        </p:nvCxnSpPr>
        <p:spPr bwMode="auto">
          <a:xfrm flipV="1">
            <a:off x="3657600" y="2286000"/>
            <a:ext cx="990600" cy="914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0" name="Straight Arrow Connector 19"/>
          <p:cNvCxnSpPr/>
          <p:nvPr/>
        </p:nvCxnSpPr>
        <p:spPr bwMode="auto">
          <a:xfrm rot="16200000" flipV="1">
            <a:off x="5486400" y="2438400"/>
            <a:ext cx="914400" cy="609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22" name="TextBox 21"/>
          <p:cNvSpPr txBox="1"/>
          <p:nvPr/>
        </p:nvSpPr>
        <p:spPr>
          <a:xfrm>
            <a:off x="1981200" y="3276600"/>
            <a:ext cx="2895600" cy="461665"/>
          </a:xfrm>
          <a:prstGeom prst="rect">
            <a:avLst/>
          </a:prstGeom>
          <a:noFill/>
        </p:spPr>
        <p:txBody>
          <a:bodyPr wrap="square" rtlCol="0">
            <a:spAutoFit/>
          </a:bodyPr>
          <a:lstStyle/>
          <a:p>
            <a:r>
              <a:rPr lang="en-US" sz="2400" dirty="0" smtClean="0">
                <a:solidFill>
                  <a:srgbClr val="0000CC"/>
                </a:solidFill>
              </a:rPr>
              <a:t>translation model</a:t>
            </a:r>
            <a:endParaRPr lang="en-US" sz="2400" dirty="0">
              <a:solidFill>
                <a:srgbClr val="0000CC"/>
              </a:solidFill>
            </a:endParaRPr>
          </a:p>
        </p:txBody>
      </p:sp>
      <p:sp>
        <p:nvSpPr>
          <p:cNvPr id="23" name="TextBox 22"/>
          <p:cNvSpPr txBox="1"/>
          <p:nvPr/>
        </p:nvSpPr>
        <p:spPr>
          <a:xfrm>
            <a:off x="5181600" y="3272135"/>
            <a:ext cx="2895600" cy="461665"/>
          </a:xfrm>
          <a:prstGeom prst="rect">
            <a:avLst/>
          </a:prstGeom>
          <a:noFill/>
        </p:spPr>
        <p:txBody>
          <a:bodyPr wrap="square" rtlCol="0">
            <a:spAutoFit/>
          </a:bodyPr>
          <a:lstStyle/>
          <a:p>
            <a:r>
              <a:rPr lang="en-US" sz="2400" dirty="0" smtClean="0">
                <a:solidFill>
                  <a:srgbClr val="0000CC"/>
                </a:solidFill>
              </a:rPr>
              <a:t>language model</a:t>
            </a:r>
            <a:endParaRPr lang="en-US" sz="2400" dirty="0">
              <a:solidFill>
                <a:srgbClr val="0000CC"/>
              </a:solidFill>
            </a:endParaRPr>
          </a:p>
        </p:txBody>
      </p:sp>
      <p:sp>
        <p:nvSpPr>
          <p:cNvPr id="24" name="Text Box 9"/>
          <p:cNvSpPr txBox="1">
            <a:spLocks noChangeArrowheads="1"/>
          </p:cNvSpPr>
          <p:nvPr/>
        </p:nvSpPr>
        <p:spPr bwMode="auto">
          <a:xfrm>
            <a:off x="1905000" y="3916740"/>
            <a:ext cx="2895600" cy="1569660"/>
          </a:xfrm>
          <a:prstGeom prst="rect">
            <a:avLst/>
          </a:prstGeom>
          <a:noFill/>
          <a:ln w="9525">
            <a:noFill/>
            <a:miter lim="800000"/>
            <a:headEnd/>
            <a:tailEnd/>
          </a:ln>
          <a:effectLst/>
        </p:spPr>
        <p:txBody>
          <a:bodyPr wrap="square">
            <a:prstTxWarp prst="textNoShape">
              <a:avLst/>
            </a:prstTxWarp>
            <a:spAutoFit/>
          </a:bodyPr>
          <a:lstStyle/>
          <a:p>
            <a:pPr>
              <a:spcBef>
                <a:spcPct val="50000"/>
              </a:spcBef>
            </a:pPr>
            <a:r>
              <a:rPr lang="en-US" sz="2400" dirty="0" smtClean="0">
                <a:solidFill>
                  <a:schemeClr val="tx2"/>
                </a:solidFill>
              </a:rPr>
              <a:t>how do English sentences get translated to foreign?</a:t>
            </a:r>
            <a:endParaRPr lang="en-US" sz="2400" dirty="0">
              <a:solidFill>
                <a:schemeClr val="tx2"/>
              </a:solidFill>
            </a:endParaRPr>
          </a:p>
        </p:txBody>
      </p:sp>
      <p:sp>
        <p:nvSpPr>
          <p:cNvPr id="25" name="Text Box 9"/>
          <p:cNvSpPr txBox="1">
            <a:spLocks noChangeArrowheads="1"/>
          </p:cNvSpPr>
          <p:nvPr/>
        </p:nvSpPr>
        <p:spPr bwMode="auto">
          <a:xfrm>
            <a:off x="5562600" y="3916740"/>
            <a:ext cx="2667000" cy="1200328"/>
          </a:xfrm>
          <a:prstGeom prst="rect">
            <a:avLst/>
          </a:prstGeom>
          <a:noFill/>
          <a:ln w="9525">
            <a:noFill/>
            <a:miter lim="800000"/>
            <a:headEnd/>
            <a:tailEnd/>
          </a:ln>
          <a:effectLst/>
        </p:spPr>
        <p:txBody>
          <a:bodyPr wrap="square">
            <a:prstTxWarp prst="textNoShape">
              <a:avLst/>
            </a:prstTxWarp>
            <a:spAutoFit/>
          </a:bodyPr>
          <a:lstStyle/>
          <a:p>
            <a:pPr>
              <a:spcBef>
                <a:spcPct val="50000"/>
              </a:spcBef>
            </a:pPr>
            <a:r>
              <a:rPr lang="en-US" sz="2400" dirty="0" smtClean="0">
                <a:solidFill>
                  <a:schemeClr val="tx2"/>
                </a:solidFill>
              </a:rPr>
              <a:t>what do English sentences look like?</a:t>
            </a:r>
            <a:endParaRPr lang="en-US" sz="2400" dirty="0">
              <a:solidFill>
                <a:schemeClr val="tx2"/>
              </a:solidFill>
            </a:endParaRPr>
          </a:p>
        </p:txBody>
      </p:sp>
    </p:spTree>
    <p:extLst>
      <p:ext uri="{BB962C8B-B14F-4D97-AF65-F5344CB8AC3E}">
        <p14:creationId xmlns:p14="http://schemas.microsoft.com/office/powerpoint/2010/main" val="2401442993"/>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6610" name="Rectangle 2"/>
          <p:cNvSpPr>
            <a:spLocks noGrp="1" noChangeArrowheads="1"/>
          </p:cNvSpPr>
          <p:nvPr>
            <p:ph type="title"/>
          </p:nvPr>
        </p:nvSpPr>
        <p:spPr>
          <a:xfrm>
            <a:off x="457200" y="-228600"/>
            <a:ext cx="8229600" cy="1143000"/>
          </a:xfrm>
        </p:spPr>
        <p:txBody>
          <a:bodyPr/>
          <a:lstStyle/>
          <a:p>
            <a:r>
              <a:rPr lang="en-US" sz="4000" dirty="0" smtClean="0"/>
              <a:t>Problems </a:t>
            </a:r>
            <a:r>
              <a:rPr lang="en-US" sz="4000" dirty="0"/>
              <a:t>for Statistical MT</a:t>
            </a:r>
          </a:p>
        </p:txBody>
      </p:sp>
      <p:sp>
        <p:nvSpPr>
          <p:cNvPr id="836611" name="Rectangle 3"/>
          <p:cNvSpPr>
            <a:spLocks noGrp="1" noChangeArrowheads="1"/>
          </p:cNvSpPr>
          <p:nvPr>
            <p:ph type="body" idx="1"/>
          </p:nvPr>
        </p:nvSpPr>
        <p:spPr>
          <a:xfrm>
            <a:off x="152400" y="838200"/>
            <a:ext cx="8686800" cy="5715000"/>
          </a:xfrm>
        </p:spPr>
        <p:txBody>
          <a:bodyPr/>
          <a:lstStyle/>
          <a:p>
            <a:pPr marL="0" indent="0">
              <a:lnSpc>
                <a:spcPct val="90000"/>
              </a:lnSpc>
              <a:buNone/>
            </a:pPr>
            <a:r>
              <a:rPr lang="en-US" sz="1800" dirty="0" smtClean="0"/>
              <a:t>Preprocessing</a:t>
            </a:r>
          </a:p>
          <a:p>
            <a:pPr lvl="1">
              <a:lnSpc>
                <a:spcPct val="90000"/>
              </a:lnSpc>
            </a:pPr>
            <a:r>
              <a:rPr lang="en-US" sz="1600" dirty="0" smtClean="0"/>
              <a:t>How do we get aligned bilingual text?</a:t>
            </a:r>
          </a:p>
          <a:p>
            <a:pPr lvl="1">
              <a:lnSpc>
                <a:spcPct val="90000"/>
              </a:lnSpc>
            </a:pPr>
            <a:r>
              <a:rPr lang="en-US" sz="1600" dirty="0" smtClean="0"/>
              <a:t>Tokenization</a:t>
            </a:r>
          </a:p>
          <a:p>
            <a:pPr lvl="1">
              <a:lnSpc>
                <a:spcPct val="90000"/>
              </a:lnSpc>
            </a:pPr>
            <a:r>
              <a:rPr lang="en-US" sz="1600" dirty="0" smtClean="0"/>
              <a:t>Segmentation (document, sentence, word)</a:t>
            </a:r>
          </a:p>
          <a:p>
            <a:pPr marL="0" indent="0">
              <a:lnSpc>
                <a:spcPct val="90000"/>
              </a:lnSpc>
              <a:buNone/>
            </a:pPr>
            <a:endParaRPr lang="en-US" sz="1800" dirty="0" smtClean="0"/>
          </a:p>
          <a:p>
            <a:pPr marL="0" indent="0">
              <a:lnSpc>
                <a:spcPct val="90000"/>
              </a:lnSpc>
              <a:buNone/>
            </a:pPr>
            <a:r>
              <a:rPr lang="en-US" sz="1800" dirty="0" smtClean="0"/>
              <a:t>Language modeling</a:t>
            </a:r>
          </a:p>
          <a:p>
            <a:pPr lvl="1">
              <a:lnSpc>
                <a:spcPct val="90000"/>
              </a:lnSpc>
            </a:pPr>
            <a:r>
              <a:rPr lang="en-US" sz="1600" dirty="0"/>
              <a:t>Given an English string </a:t>
            </a:r>
            <a:r>
              <a:rPr lang="en-US" sz="1600" dirty="0" err="1"/>
              <a:t>e</a:t>
            </a:r>
            <a:r>
              <a:rPr lang="en-US" sz="1600" dirty="0"/>
              <a:t>, assigns </a:t>
            </a:r>
            <a:r>
              <a:rPr lang="en-US" sz="1600" dirty="0" err="1"/>
              <a:t>P(e</a:t>
            </a:r>
            <a:r>
              <a:rPr lang="en-US" sz="1600" dirty="0"/>
              <a:t>) by </a:t>
            </a:r>
            <a:r>
              <a:rPr lang="en-US" sz="1600" dirty="0" smtClean="0"/>
              <a:t>formula</a:t>
            </a:r>
          </a:p>
          <a:p>
            <a:pPr marL="0" indent="0">
              <a:lnSpc>
                <a:spcPct val="90000"/>
              </a:lnSpc>
              <a:buNone/>
            </a:pPr>
            <a:endParaRPr lang="en-US" sz="1800" dirty="0" smtClean="0"/>
          </a:p>
          <a:p>
            <a:pPr marL="0" indent="0">
              <a:lnSpc>
                <a:spcPct val="90000"/>
              </a:lnSpc>
              <a:buNone/>
            </a:pPr>
            <a:r>
              <a:rPr lang="en-US" sz="1800" dirty="0" smtClean="0"/>
              <a:t>Translation modeling</a:t>
            </a:r>
          </a:p>
          <a:p>
            <a:pPr lvl="1">
              <a:lnSpc>
                <a:spcPct val="90000"/>
              </a:lnSpc>
            </a:pPr>
            <a:r>
              <a:rPr lang="en-US" sz="1600" dirty="0"/>
              <a:t>Given a pair of strings &lt;</a:t>
            </a:r>
            <a:r>
              <a:rPr lang="en-US" sz="1600" dirty="0" err="1"/>
              <a:t>f,e</a:t>
            </a:r>
            <a:r>
              <a:rPr lang="en-US" sz="1600" dirty="0"/>
              <a:t>&gt;, assigns </a:t>
            </a:r>
            <a:r>
              <a:rPr lang="en-US" sz="1600" dirty="0" err="1"/>
              <a:t>P(f</a:t>
            </a:r>
            <a:r>
              <a:rPr lang="en-US" sz="1600" dirty="0"/>
              <a:t> | </a:t>
            </a:r>
            <a:r>
              <a:rPr lang="en-US" sz="1600" dirty="0" err="1"/>
              <a:t>e</a:t>
            </a:r>
            <a:r>
              <a:rPr lang="en-US" sz="1600" dirty="0"/>
              <a:t>) by </a:t>
            </a:r>
            <a:r>
              <a:rPr lang="en-US" sz="1600" dirty="0" smtClean="0"/>
              <a:t>formula</a:t>
            </a:r>
          </a:p>
          <a:p>
            <a:pPr marL="0" indent="0">
              <a:lnSpc>
                <a:spcPct val="90000"/>
              </a:lnSpc>
              <a:buNone/>
            </a:pPr>
            <a:endParaRPr lang="en-US" sz="1800" dirty="0" smtClean="0"/>
          </a:p>
          <a:p>
            <a:pPr marL="0" indent="0">
              <a:lnSpc>
                <a:spcPct val="90000"/>
              </a:lnSpc>
              <a:buNone/>
            </a:pPr>
            <a:r>
              <a:rPr lang="en-US" sz="1800" dirty="0" smtClean="0"/>
              <a:t>Decoding</a:t>
            </a:r>
          </a:p>
          <a:p>
            <a:pPr lvl="1">
              <a:lnSpc>
                <a:spcPct val="90000"/>
              </a:lnSpc>
            </a:pPr>
            <a:r>
              <a:rPr lang="en-US" sz="1600" dirty="0"/>
              <a:t>Given a language model, a translation model, and a new sentence </a:t>
            </a:r>
            <a:r>
              <a:rPr lang="en-US" sz="1600" dirty="0" err="1"/>
              <a:t>f</a:t>
            </a:r>
            <a:r>
              <a:rPr lang="en-US" sz="1600" dirty="0"/>
              <a:t> … find translation </a:t>
            </a:r>
            <a:r>
              <a:rPr lang="en-US" sz="1600" dirty="0" err="1"/>
              <a:t>e</a:t>
            </a:r>
            <a:r>
              <a:rPr lang="en-US" sz="1600" dirty="0"/>
              <a:t> maximizing </a:t>
            </a:r>
            <a:r>
              <a:rPr lang="en-US" sz="1600" dirty="0" err="1"/>
              <a:t>P(e</a:t>
            </a:r>
            <a:r>
              <a:rPr lang="en-US" sz="1600" dirty="0"/>
              <a:t>) * </a:t>
            </a:r>
            <a:r>
              <a:rPr lang="en-US" sz="1600" dirty="0" err="1"/>
              <a:t>P(f</a:t>
            </a:r>
            <a:r>
              <a:rPr lang="en-US" sz="1600" dirty="0"/>
              <a:t> | </a:t>
            </a:r>
            <a:r>
              <a:rPr lang="en-US" sz="1600" dirty="0" err="1"/>
              <a:t>e</a:t>
            </a:r>
            <a:r>
              <a:rPr lang="en-US" sz="1600" dirty="0" smtClean="0"/>
              <a:t>)</a:t>
            </a:r>
          </a:p>
          <a:p>
            <a:pPr marL="0" indent="0">
              <a:lnSpc>
                <a:spcPct val="90000"/>
              </a:lnSpc>
              <a:buNone/>
            </a:pPr>
            <a:endParaRPr lang="en-US" sz="1800" dirty="0" smtClean="0"/>
          </a:p>
          <a:p>
            <a:pPr marL="0" indent="0">
              <a:lnSpc>
                <a:spcPct val="90000"/>
              </a:lnSpc>
              <a:buNone/>
            </a:pPr>
            <a:r>
              <a:rPr lang="en-US" sz="1800" dirty="0" smtClean="0"/>
              <a:t>Parameter optimization</a:t>
            </a:r>
          </a:p>
          <a:p>
            <a:pPr lvl="1">
              <a:lnSpc>
                <a:spcPct val="90000"/>
              </a:lnSpc>
            </a:pPr>
            <a:r>
              <a:rPr lang="en-US" sz="1600" dirty="0" smtClean="0"/>
              <a:t>Given a model with multiple feature functions, how are they related?  What are the optimal parameters?</a:t>
            </a:r>
          </a:p>
          <a:p>
            <a:pPr marL="0" indent="0">
              <a:lnSpc>
                <a:spcPct val="90000"/>
              </a:lnSpc>
              <a:buNone/>
            </a:pPr>
            <a:endParaRPr lang="en-US" sz="1800" dirty="0" smtClean="0"/>
          </a:p>
          <a:p>
            <a:pPr marL="0" indent="0">
              <a:lnSpc>
                <a:spcPct val="90000"/>
              </a:lnSpc>
              <a:buNone/>
            </a:pPr>
            <a:r>
              <a:rPr lang="en-US" sz="1800" dirty="0" smtClean="0"/>
              <a:t>Evaluation</a:t>
            </a:r>
          </a:p>
          <a:p>
            <a:pPr lvl="1">
              <a:lnSpc>
                <a:spcPct val="90000"/>
              </a:lnSpc>
            </a:pPr>
            <a:r>
              <a:rPr lang="en-US" sz="1600" dirty="0" smtClean="0"/>
              <a:t>How well is a system doing?  How can we compare two systems?</a:t>
            </a:r>
          </a:p>
          <a:p>
            <a:pPr lvl="1">
              <a:lnSpc>
                <a:spcPct val="90000"/>
              </a:lnSpc>
            </a:pPr>
            <a:endParaRPr lang="en-US" sz="1600" dirty="0"/>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6610" name="Rectangle 2"/>
          <p:cNvSpPr>
            <a:spLocks noGrp="1" noChangeArrowheads="1"/>
          </p:cNvSpPr>
          <p:nvPr>
            <p:ph type="title"/>
          </p:nvPr>
        </p:nvSpPr>
        <p:spPr>
          <a:xfrm>
            <a:off x="457200" y="0"/>
            <a:ext cx="8229600" cy="1143000"/>
          </a:xfrm>
        </p:spPr>
        <p:txBody>
          <a:bodyPr/>
          <a:lstStyle/>
          <a:p>
            <a:r>
              <a:rPr lang="en-US" sz="4000" dirty="0" smtClean="0"/>
              <a:t>Problems </a:t>
            </a:r>
            <a:r>
              <a:rPr lang="en-US" sz="4000" dirty="0"/>
              <a:t>for Statistical MT</a:t>
            </a:r>
          </a:p>
        </p:txBody>
      </p:sp>
      <p:sp>
        <p:nvSpPr>
          <p:cNvPr id="836611" name="Rectangle 3"/>
          <p:cNvSpPr>
            <a:spLocks noGrp="1" noChangeArrowheads="1"/>
          </p:cNvSpPr>
          <p:nvPr>
            <p:ph type="body" idx="1"/>
          </p:nvPr>
        </p:nvSpPr>
        <p:spPr>
          <a:xfrm>
            <a:off x="152400" y="1219200"/>
            <a:ext cx="8686800" cy="5410200"/>
          </a:xfrm>
        </p:spPr>
        <p:txBody>
          <a:bodyPr/>
          <a:lstStyle/>
          <a:p>
            <a:pPr marL="0" indent="0">
              <a:lnSpc>
                <a:spcPct val="90000"/>
              </a:lnSpc>
              <a:buNone/>
            </a:pPr>
            <a:r>
              <a:rPr lang="en-US" sz="2800" b="1" dirty="0" smtClean="0">
                <a:solidFill>
                  <a:srgbClr val="FF6600"/>
                </a:solidFill>
              </a:rPr>
              <a:t>Preprocessing</a:t>
            </a:r>
          </a:p>
          <a:p>
            <a:pPr marL="0" indent="0">
              <a:lnSpc>
                <a:spcPct val="90000"/>
              </a:lnSpc>
              <a:buNone/>
            </a:pPr>
            <a:endParaRPr lang="en-US" sz="2800" dirty="0" smtClean="0">
              <a:solidFill>
                <a:schemeClr val="bg2">
                  <a:lumMod val="60000"/>
                  <a:lumOff val="40000"/>
                </a:schemeClr>
              </a:solidFill>
            </a:endParaRPr>
          </a:p>
          <a:p>
            <a:pPr marL="0" indent="0">
              <a:lnSpc>
                <a:spcPct val="90000"/>
              </a:lnSpc>
              <a:buNone/>
            </a:pPr>
            <a:r>
              <a:rPr lang="en-US" sz="2800" dirty="0" smtClean="0">
                <a:solidFill>
                  <a:schemeClr val="bg2">
                    <a:lumMod val="60000"/>
                    <a:lumOff val="40000"/>
                  </a:schemeClr>
                </a:solidFill>
              </a:rPr>
              <a:t>Language modeling</a:t>
            </a:r>
          </a:p>
          <a:p>
            <a:pPr marL="0" indent="0">
              <a:lnSpc>
                <a:spcPct val="90000"/>
              </a:lnSpc>
              <a:buNone/>
            </a:pPr>
            <a:endParaRPr lang="en-US" sz="2800" dirty="0" smtClean="0">
              <a:solidFill>
                <a:schemeClr val="bg2">
                  <a:lumMod val="60000"/>
                  <a:lumOff val="40000"/>
                </a:schemeClr>
              </a:solidFill>
            </a:endParaRPr>
          </a:p>
          <a:p>
            <a:pPr marL="0" indent="0">
              <a:lnSpc>
                <a:spcPct val="90000"/>
              </a:lnSpc>
              <a:buNone/>
            </a:pPr>
            <a:r>
              <a:rPr lang="en-US" sz="2800" dirty="0" smtClean="0">
                <a:solidFill>
                  <a:schemeClr val="bg2">
                    <a:lumMod val="60000"/>
                    <a:lumOff val="40000"/>
                  </a:schemeClr>
                </a:solidFill>
              </a:rPr>
              <a:t>Translation modeling</a:t>
            </a:r>
          </a:p>
          <a:p>
            <a:pPr marL="0" indent="0">
              <a:lnSpc>
                <a:spcPct val="90000"/>
              </a:lnSpc>
              <a:buNone/>
            </a:pPr>
            <a:endParaRPr lang="en-US" sz="2800" dirty="0" smtClean="0">
              <a:solidFill>
                <a:schemeClr val="bg2">
                  <a:lumMod val="60000"/>
                  <a:lumOff val="40000"/>
                </a:schemeClr>
              </a:solidFill>
            </a:endParaRPr>
          </a:p>
          <a:p>
            <a:pPr marL="0" indent="0">
              <a:lnSpc>
                <a:spcPct val="90000"/>
              </a:lnSpc>
              <a:buNone/>
            </a:pPr>
            <a:r>
              <a:rPr lang="en-US" sz="2800" dirty="0" smtClean="0">
                <a:solidFill>
                  <a:schemeClr val="bg2">
                    <a:lumMod val="60000"/>
                    <a:lumOff val="40000"/>
                  </a:schemeClr>
                </a:solidFill>
              </a:rPr>
              <a:t>Decoding</a:t>
            </a:r>
          </a:p>
          <a:p>
            <a:pPr marL="0" indent="0">
              <a:lnSpc>
                <a:spcPct val="90000"/>
              </a:lnSpc>
              <a:buNone/>
            </a:pPr>
            <a:endParaRPr lang="en-US" sz="2800" dirty="0" smtClean="0">
              <a:solidFill>
                <a:schemeClr val="bg2">
                  <a:lumMod val="60000"/>
                  <a:lumOff val="40000"/>
                </a:schemeClr>
              </a:solidFill>
            </a:endParaRPr>
          </a:p>
          <a:p>
            <a:pPr marL="0" indent="0">
              <a:lnSpc>
                <a:spcPct val="90000"/>
              </a:lnSpc>
              <a:buNone/>
            </a:pPr>
            <a:r>
              <a:rPr lang="en-US" sz="2800" dirty="0" smtClean="0">
                <a:solidFill>
                  <a:schemeClr val="bg2">
                    <a:lumMod val="60000"/>
                    <a:lumOff val="40000"/>
                  </a:schemeClr>
                </a:solidFill>
              </a:rPr>
              <a:t>Parameter optimization</a:t>
            </a:r>
          </a:p>
          <a:p>
            <a:pPr marL="0" indent="0">
              <a:lnSpc>
                <a:spcPct val="90000"/>
              </a:lnSpc>
              <a:buNone/>
            </a:pPr>
            <a:endParaRPr lang="en-US" sz="2800" dirty="0" smtClean="0">
              <a:solidFill>
                <a:schemeClr val="bg2">
                  <a:lumMod val="60000"/>
                  <a:lumOff val="40000"/>
                </a:schemeClr>
              </a:solidFill>
            </a:endParaRPr>
          </a:p>
          <a:p>
            <a:pPr marL="0" indent="0">
              <a:lnSpc>
                <a:spcPct val="90000"/>
              </a:lnSpc>
              <a:buNone/>
            </a:pPr>
            <a:r>
              <a:rPr lang="en-US" sz="2800" dirty="0" smtClean="0">
                <a:solidFill>
                  <a:schemeClr val="bg2">
                    <a:lumMod val="60000"/>
                    <a:lumOff val="40000"/>
                  </a:schemeClr>
                </a:solidFill>
              </a:rPr>
              <a:t>Evaluation</a:t>
            </a:r>
          </a:p>
        </p:txBody>
      </p:sp>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p:cNvSpPr>
            <a:spLocks noGrp="1" noChangeArrowheads="1"/>
          </p:cNvSpPr>
          <p:nvPr>
            <p:ph type="title"/>
          </p:nvPr>
        </p:nvSpPr>
        <p:spPr>
          <a:xfrm>
            <a:off x="457200" y="274638"/>
            <a:ext cx="8458200" cy="1143000"/>
          </a:xfrm>
        </p:spPr>
        <p:txBody>
          <a:bodyPr/>
          <a:lstStyle/>
          <a:p>
            <a:r>
              <a:rPr lang="en-US"/>
              <a:t>From No Data to Sentence Pairs</a:t>
            </a:r>
          </a:p>
        </p:txBody>
      </p:sp>
      <p:sp>
        <p:nvSpPr>
          <p:cNvPr id="197635" name="Rectangle 3"/>
          <p:cNvSpPr>
            <a:spLocks noGrp="1" noChangeArrowheads="1"/>
          </p:cNvSpPr>
          <p:nvPr>
            <p:ph type="body" idx="1"/>
          </p:nvPr>
        </p:nvSpPr>
        <p:spPr>
          <a:xfrm>
            <a:off x="228600" y="1524000"/>
            <a:ext cx="8686800" cy="5029200"/>
          </a:xfrm>
        </p:spPr>
        <p:txBody>
          <a:bodyPr/>
          <a:lstStyle/>
          <a:p>
            <a:pPr marL="0" indent="0">
              <a:lnSpc>
                <a:spcPct val="90000"/>
              </a:lnSpc>
              <a:buNone/>
            </a:pPr>
            <a:r>
              <a:rPr lang="en-US" sz="2400" dirty="0"/>
              <a:t>Easy way: Linguistic Data Consortium (LDC)</a:t>
            </a:r>
          </a:p>
          <a:p>
            <a:pPr marL="0" indent="0">
              <a:lnSpc>
                <a:spcPct val="90000"/>
              </a:lnSpc>
              <a:buNone/>
            </a:pPr>
            <a:endParaRPr lang="en-US" sz="2400" dirty="0" smtClean="0"/>
          </a:p>
          <a:p>
            <a:pPr marL="0" indent="0">
              <a:lnSpc>
                <a:spcPct val="90000"/>
              </a:lnSpc>
              <a:buNone/>
            </a:pPr>
            <a:r>
              <a:rPr lang="en-US" sz="2400" dirty="0" smtClean="0"/>
              <a:t>Really </a:t>
            </a:r>
            <a:r>
              <a:rPr lang="en-US" sz="2400" dirty="0"/>
              <a:t>hard way:  pay $$$</a:t>
            </a:r>
          </a:p>
          <a:p>
            <a:pPr lvl="1">
              <a:lnSpc>
                <a:spcPct val="90000"/>
              </a:lnSpc>
            </a:pPr>
            <a:r>
              <a:rPr lang="en-US" sz="2000" dirty="0"/>
              <a:t>Suppose one billion words of parallel data were sufficient</a:t>
            </a:r>
          </a:p>
          <a:p>
            <a:pPr lvl="1">
              <a:lnSpc>
                <a:spcPct val="90000"/>
              </a:lnSpc>
            </a:pPr>
            <a:r>
              <a:rPr lang="en-US" sz="2000" dirty="0"/>
              <a:t>At 20 cents/word, that’s $200 million</a:t>
            </a:r>
          </a:p>
          <a:p>
            <a:pPr marL="0" indent="0">
              <a:lnSpc>
                <a:spcPct val="90000"/>
              </a:lnSpc>
              <a:buNone/>
            </a:pPr>
            <a:endParaRPr lang="en-US" sz="2400" dirty="0" smtClean="0"/>
          </a:p>
          <a:p>
            <a:pPr marL="0" indent="0">
              <a:lnSpc>
                <a:spcPct val="90000"/>
              </a:lnSpc>
              <a:buNone/>
            </a:pPr>
            <a:r>
              <a:rPr lang="en-US" sz="2400" dirty="0" smtClean="0"/>
              <a:t>Pretty </a:t>
            </a:r>
            <a:r>
              <a:rPr lang="en-US" sz="2400" dirty="0"/>
              <a:t>hard way: Find it, and then earn it</a:t>
            </a:r>
            <a:r>
              <a:rPr lang="en-US" sz="2400" dirty="0" smtClean="0"/>
              <a:t>!</a:t>
            </a:r>
          </a:p>
          <a:p>
            <a:pPr marL="0" indent="0">
              <a:lnSpc>
                <a:spcPct val="90000"/>
              </a:lnSpc>
              <a:buNone/>
            </a:pPr>
            <a:endParaRPr lang="en-US" sz="2400" dirty="0"/>
          </a:p>
          <a:p>
            <a:pPr marL="0" indent="0">
              <a:lnSpc>
                <a:spcPct val="90000"/>
              </a:lnSpc>
              <a:buNone/>
            </a:pPr>
            <a:r>
              <a:rPr lang="en-US" sz="2400" dirty="0" smtClean="0">
                <a:solidFill>
                  <a:srgbClr val="FF0000"/>
                </a:solidFill>
              </a:rPr>
              <a:t>How would you obtain data?</a:t>
            </a:r>
          </a:p>
          <a:p>
            <a:pPr marL="0" indent="0">
              <a:lnSpc>
                <a:spcPct val="90000"/>
              </a:lnSpc>
              <a:buNone/>
            </a:pPr>
            <a:endParaRPr lang="en-US" sz="2400" dirty="0">
              <a:solidFill>
                <a:srgbClr val="FF0000"/>
              </a:solidFill>
            </a:endParaRPr>
          </a:p>
          <a:p>
            <a:pPr marL="0" indent="0">
              <a:lnSpc>
                <a:spcPct val="90000"/>
              </a:lnSpc>
              <a:buNone/>
            </a:pPr>
            <a:r>
              <a:rPr lang="en-US" sz="2400" dirty="0" smtClean="0">
                <a:solidFill>
                  <a:srgbClr val="FF0000"/>
                </a:solidFill>
              </a:rPr>
              <a:t>What are the challenges?</a:t>
            </a:r>
            <a:endParaRPr lang="en-US" sz="2400" dirty="0">
              <a:solidFill>
                <a:srgbClr val="FF0000"/>
              </a:solidFill>
            </a:endParaRPr>
          </a:p>
        </p:txBody>
      </p:sp>
    </p:spTree>
    <p:extLst>
      <p:ext uri="{BB962C8B-B14F-4D97-AF65-F5344CB8AC3E}">
        <p14:creationId xmlns:p14="http://schemas.microsoft.com/office/powerpoint/2010/main" val="3870445382"/>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p:cNvSpPr>
            <a:spLocks noGrp="1" noChangeArrowheads="1"/>
          </p:cNvSpPr>
          <p:nvPr>
            <p:ph type="title"/>
          </p:nvPr>
        </p:nvSpPr>
        <p:spPr>
          <a:xfrm>
            <a:off x="457200" y="274638"/>
            <a:ext cx="8458200" cy="1143000"/>
          </a:xfrm>
        </p:spPr>
        <p:txBody>
          <a:bodyPr/>
          <a:lstStyle/>
          <a:p>
            <a:r>
              <a:rPr lang="en-US"/>
              <a:t>From No Data to Sentence Pairs</a:t>
            </a:r>
          </a:p>
        </p:txBody>
      </p:sp>
      <p:sp>
        <p:nvSpPr>
          <p:cNvPr id="197635" name="Rectangle 3"/>
          <p:cNvSpPr>
            <a:spLocks noGrp="1" noChangeArrowheads="1"/>
          </p:cNvSpPr>
          <p:nvPr>
            <p:ph type="body" idx="1"/>
          </p:nvPr>
        </p:nvSpPr>
        <p:spPr>
          <a:xfrm>
            <a:off x="228600" y="1524000"/>
            <a:ext cx="8686800" cy="5029200"/>
          </a:xfrm>
        </p:spPr>
        <p:txBody>
          <a:bodyPr/>
          <a:lstStyle/>
          <a:p>
            <a:pPr marL="0" indent="0">
              <a:lnSpc>
                <a:spcPct val="90000"/>
              </a:lnSpc>
              <a:buNone/>
            </a:pPr>
            <a:r>
              <a:rPr lang="en-US" sz="2400" dirty="0"/>
              <a:t>Easy way: Linguistic Data Consortium (LDC)</a:t>
            </a:r>
          </a:p>
          <a:p>
            <a:pPr marL="0" indent="0">
              <a:lnSpc>
                <a:spcPct val="90000"/>
              </a:lnSpc>
              <a:buNone/>
            </a:pPr>
            <a:endParaRPr lang="en-US" sz="2400" dirty="0" smtClean="0"/>
          </a:p>
          <a:p>
            <a:pPr marL="0" indent="0">
              <a:lnSpc>
                <a:spcPct val="90000"/>
              </a:lnSpc>
              <a:buNone/>
            </a:pPr>
            <a:r>
              <a:rPr lang="en-US" sz="2400" dirty="0" smtClean="0"/>
              <a:t>Really </a:t>
            </a:r>
            <a:r>
              <a:rPr lang="en-US" sz="2400" dirty="0"/>
              <a:t>hard way:  pay $$$</a:t>
            </a:r>
          </a:p>
          <a:p>
            <a:pPr lvl="1">
              <a:lnSpc>
                <a:spcPct val="90000"/>
              </a:lnSpc>
            </a:pPr>
            <a:r>
              <a:rPr lang="en-US" sz="2000" dirty="0"/>
              <a:t>Suppose one billion words of parallel data were sufficient</a:t>
            </a:r>
          </a:p>
          <a:p>
            <a:pPr lvl="1">
              <a:lnSpc>
                <a:spcPct val="90000"/>
              </a:lnSpc>
            </a:pPr>
            <a:r>
              <a:rPr lang="en-US" sz="2000" dirty="0"/>
              <a:t>At 20 cents/word, that’s $200 million</a:t>
            </a:r>
          </a:p>
          <a:p>
            <a:pPr marL="0" indent="0">
              <a:lnSpc>
                <a:spcPct val="90000"/>
              </a:lnSpc>
              <a:buNone/>
            </a:pPr>
            <a:endParaRPr lang="en-US" sz="2400" dirty="0" smtClean="0"/>
          </a:p>
          <a:p>
            <a:pPr marL="0" indent="0">
              <a:lnSpc>
                <a:spcPct val="90000"/>
              </a:lnSpc>
              <a:buNone/>
            </a:pPr>
            <a:r>
              <a:rPr lang="en-US" sz="2400" dirty="0" smtClean="0"/>
              <a:t>Pretty </a:t>
            </a:r>
            <a:r>
              <a:rPr lang="en-US" sz="2400" dirty="0"/>
              <a:t>hard way: Find it, and then earn it!</a:t>
            </a:r>
          </a:p>
          <a:p>
            <a:pPr lvl="1">
              <a:lnSpc>
                <a:spcPct val="90000"/>
              </a:lnSpc>
            </a:pPr>
            <a:r>
              <a:rPr lang="en-US" sz="2000" dirty="0">
                <a:solidFill>
                  <a:srgbClr val="0000FF"/>
                </a:solidFill>
              </a:rPr>
              <a:t>De-formatting</a:t>
            </a:r>
          </a:p>
          <a:p>
            <a:pPr lvl="1">
              <a:lnSpc>
                <a:spcPct val="90000"/>
              </a:lnSpc>
            </a:pPr>
            <a:r>
              <a:rPr lang="en-US" sz="2000" dirty="0">
                <a:solidFill>
                  <a:srgbClr val="0000FF"/>
                </a:solidFill>
              </a:rPr>
              <a:t>Remove strange characters</a:t>
            </a:r>
          </a:p>
          <a:p>
            <a:pPr lvl="1">
              <a:lnSpc>
                <a:spcPct val="90000"/>
              </a:lnSpc>
            </a:pPr>
            <a:r>
              <a:rPr lang="en-US" sz="2000" dirty="0">
                <a:solidFill>
                  <a:srgbClr val="0000FF"/>
                </a:solidFill>
              </a:rPr>
              <a:t>Character code conversion</a:t>
            </a:r>
          </a:p>
          <a:p>
            <a:pPr lvl="1">
              <a:lnSpc>
                <a:spcPct val="90000"/>
              </a:lnSpc>
            </a:pPr>
            <a:r>
              <a:rPr lang="en-US" sz="2000" b="1" dirty="0">
                <a:solidFill>
                  <a:srgbClr val="0000FF"/>
                </a:solidFill>
              </a:rPr>
              <a:t>Document alignment</a:t>
            </a:r>
          </a:p>
          <a:p>
            <a:pPr lvl="1">
              <a:lnSpc>
                <a:spcPct val="90000"/>
              </a:lnSpc>
            </a:pPr>
            <a:r>
              <a:rPr lang="en-US" sz="2000" b="1" dirty="0">
                <a:solidFill>
                  <a:srgbClr val="0000FF"/>
                </a:solidFill>
              </a:rPr>
              <a:t>Sentence alignment</a:t>
            </a:r>
          </a:p>
          <a:p>
            <a:pPr lvl="1">
              <a:lnSpc>
                <a:spcPct val="90000"/>
              </a:lnSpc>
            </a:pPr>
            <a:r>
              <a:rPr lang="en-US" sz="2000" b="1" dirty="0">
                <a:solidFill>
                  <a:srgbClr val="0000FF"/>
                </a:solidFill>
              </a:rPr>
              <a:t>Tokenization (also called Segmentation)</a:t>
            </a:r>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What is this?</a:t>
            </a:r>
            <a:endParaRPr lang="en-US" dirty="0">
              <a:solidFill>
                <a:srgbClr val="FF0000"/>
              </a:solidFill>
            </a:endParaRPr>
          </a:p>
        </p:txBody>
      </p:sp>
      <p:sp>
        <p:nvSpPr>
          <p:cNvPr id="5" name="Rectangle 4"/>
          <p:cNvSpPr/>
          <p:nvPr/>
        </p:nvSpPr>
        <p:spPr>
          <a:xfrm>
            <a:off x="1219200" y="2590800"/>
            <a:ext cx="6019800" cy="369332"/>
          </a:xfrm>
          <a:prstGeom prst="rect">
            <a:avLst/>
          </a:prstGeom>
        </p:spPr>
        <p:txBody>
          <a:bodyPr wrap="square">
            <a:spAutoFit/>
          </a:bodyPr>
          <a:lstStyle/>
          <a:p>
            <a:pPr algn="l"/>
            <a:r>
              <a:rPr lang="en-US" dirty="0" smtClean="0"/>
              <a:t>49 20 6c 69 6b 65 20 4e 4c 50 20 63 6c 61 73 73</a:t>
            </a:r>
            <a:endParaRPr lang="en-US" dirty="0"/>
          </a:p>
        </p:txBody>
      </p:sp>
      <p:sp>
        <p:nvSpPr>
          <p:cNvPr id="6" name="TextBox 5"/>
          <p:cNvSpPr txBox="1"/>
          <p:nvPr/>
        </p:nvSpPr>
        <p:spPr>
          <a:xfrm>
            <a:off x="2667000" y="3810000"/>
            <a:ext cx="2814893" cy="369332"/>
          </a:xfrm>
          <a:prstGeom prst="rect">
            <a:avLst/>
          </a:prstGeom>
          <a:noFill/>
        </p:spPr>
        <p:txBody>
          <a:bodyPr wrap="none" rtlCol="0">
            <a:spAutoFit/>
          </a:bodyPr>
          <a:lstStyle/>
          <a:p>
            <a:r>
              <a:rPr lang="en-US" dirty="0" smtClean="0">
                <a:solidFill>
                  <a:srgbClr val="FF6600"/>
                </a:solidFill>
              </a:rPr>
              <a:t>Hexadecimal file contents</a:t>
            </a:r>
            <a:endParaRPr lang="en-US" dirty="0">
              <a:solidFill>
                <a:srgbClr val="FF6600"/>
              </a:solidFill>
            </a:endParaRPr>
          </a:p>
        </p:txBody>
      </p:sp>
      <p:sp>
        <p:nvSpPr>
          <p:cNvPr id="7" name="TextBox 6"/>
          <p:cNvSpPr txBox="1"/>
          <p:nvPr/>
        </p:nvSpPr>
        <p:spPr>
          <a:xfrm>
            <a:off x="1295400" y="2971800"/>
            <a:ext cx="5638800" cy="369332"/>
          </a:xfrm>
          <a:prstGeom prst="rect">
            <a:avLst/>
          </a:prstGeom>
          <a:noFill/>
        </p:spPr>
        <p:txBody>
          <a:bodyPr wrap="square" rtlCol="0">
            <a:spAutoFit/>
          </a:bodyPr>
          <a:lstStyle/>
          <a:p>
            <a:pPr algn="l"/>
            <a:r>
              <a:rPr lang="en-US" dirty="0" smtClean="0">
                <a:solidFill>
                  <a:srgbClr val="0000FF"/>
                </a:solidFill>
              </a:rPr>
              <a:t>I   _    l    </a:t>
            </a:r>
            <a:r>
              <a:rPr lang="en-US" dirty="0" err="1" smtClean="0">
                <a:solidFill>
                  <a:srgbClr val="0000FF"/>
                </a:solidFill>
              </a:rPr>
              <a:t>i</a:t>
            </a:r>
            <a:r>
              <a:rPr lang="en-US" dirty="0" smtClean="0">
                <a:solidFill>
                  <a:srgbClr val="0000FF"/>
                </a:solidFill>
              </a:rPr>
              <a:t>     k  e   _   N  L   P   _  c    l    a   s   s      </a:t>
            </a:r>
            <a:endParaRPr lang="en-US" dirty="0">
              <a:solidFill>
                <a:srgbClr val="0000FF"/>
              </a:solidFill>
            </a:endParaRPr>
          </a:p>
        </p:txBody>
      </p:sp>
      <p:sp>
        <p:nvSpPr>
          <p:cNvPr id="3" name="TextBox 2"/>
          <p:cNvSpPr txBox="1"/>
          <p:nvPr/>
        </p:nvSpPr>
        <p:spPr>
          <a:xfrm>
            <a:off x="1575361" y="4953000"/>
            <a:ext cx="4650582" cy="461665"/>
          </a:xfrm>
          <a:prstGeom prst="rect">
            <a:avLst/>
          </a:prstGeom>
          <a:noFill/>
        </p:spPr>
        <p:txBody>
          <a:bodyPr wrap="none" rtlCol="0">
            <a:spAutoFit/>
          </a:bodyPr>
          <a:lstStyle/>
          <a:p>
            <a:r>
              <a:rPr lang="en-US" sz="2400" dirty="0" smtClean="0">
                <a:solidFill>
                  <a:srgbClr val="0000FF"/>
                </a:solidFill>
              </a:rPr>
              <a:t>Totally depends on file encoding!</a:t>
            </a:r>
            <a:endParaRPr lang="en-US" sz="2400" dirty="0">
              <a:solidFill>
                <a:srgbClr val="0000FF"/>
              </a:solidFill>
            </a:endParaRPr>
          </a:p>
        </p:txBody>
      </p:sp>
    </p:spTree>
    <p:extLst>
      <p:ext uri="{BB962C8B-B14F-4D97-AF65-F5344CB8AC3E}">
        <p14:creationId xmlns:p14="http://schemas.microsoft.com/office/powerpoint/2010/main" val="192094314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316" name="Rectangle 4"/>
          <p:cNvSpPr>
            <a:spLocks noChangeArrowheads="1"/>
          </p:cNvSpPr>
          <p:nvPr/>
        </p:nvSpPr>
        <p:spPr bwMode="auto">
          <a:xfrm>
            <a:off x="609600" y="457200"/>
            <a:ext cx="5624513" cy="381000"/>
          </a:xfrm>
          <a:prstGeom prst="rect">
            <a:avLst/>
          </a:prstGeom>
          <a:noFill/>
          <a:ln w="9525">
            <a:noFill/>
            <a:miter lim="800000"/>
            <a:headEnd/>
            <a:tailEnd/>
          </a:ln>
          <a:effectLst/>
        </p:spPr>
        <p:txBody>
          <a:bodyPr wrap="none" anchor="ctr">
            <a:prstTxWarp prst="textNoShape">
              <a:avLst/>
            </a:prstTxWarp>
            <a:spAutoFit/>
          </a:bodyPr>
          <a:lstStyle/>
          <a:p>
            <a:pPr algn="l"/>
            <a:r>
              <a:rPr lang="en-US" sz="1900" b="1"/>
              <a:t>ISO-8859-2 (Latin2)</a:t>
            </a:r>
            <a:r>
              <a:rPr lang="en-US" sz="1400"/>
              <a:t>                                                                  </a:t>
            </a:r>
            <a:endParaRPr lang="en-US" sz="2400"/>
          </a:p>
        </p:txBody>
      </p:sp>
      <p:pic>
        <p:nvPicPr>
          <p:cNvPr id="397317" name="Picture 5" descr="iso8859-2"/>
          <p:cNvPicPr>
            <a:picLocks noChangeAspect="1" noChangeArrowheads="1"/>
          </p:cNvPicPr>
          <p:nvPr/>
        </p:nvPicPr>
        <p:blipFill>
          <a:blip r:embed="rId3"/>
          <a:srcRect/>
          <a:stretch>
            <a:fillRect/>
          </a:stretch>
        </p:blipFill>
        <p:spPr bwMode="auto">
          <a:xfrm>
            <a:off x="1143000" y="914400"/>
            <a:ext cx="6630988" cy="2497138"/>
          </a:xfrm>
          <a:prstGeom prst="rect">
            <a:avLst/>
          </a:prstGeom>
          <a:noFill/>
        </p:spPr>
      </p:pic>
      <p:sp>
        <p:nvSpPr>
          <p:cNvPr id="397318" name="Rectangle 6"/>
          <p:cNvSpPr>
            <a:spLocks noChangeArrowheads="1"/>
          </p:cNvSpPr>
          <p:nvPr/>
        </p:nvSpPr>
        <p:spPr bwMode="auto">
          <a:xfrm>
            <a:off x="457200" y="3581400"/>
            <a:ext cx="5334000" cy="320675"/>
          </a:xfrm>
          <a:prstGeom prst="rect">
            <a:avLst/>
          </a:prstGeom>
          <a:noFill/>
          <a:ln w="9525">
            <a:noFill/>
            <a:miter lim="800000"/>
            <a:headEnd/>
            <a:tailEnd/>
          </a:ln>
          <a:effectLst/>
        </p:spPr>
        <p:txBody>
          <a:bodyPr anchor="ctr">
            <a:prstTxWarp prst="textNoShape">
              <a:avLst/>
            </a:prstTxWarp>
            <a:spAutoFit/>
          </a:bodyPr>
          <a:lstStyle/>
          <a:p>
            <a:pPr algn="l"/>
            <a:r>
              <a:rPr lang="en-US" sz="1500" b="1"/>
              <a:t>ISO-8859-6 (Arabic)</a:t>
            </a:r>
            <a:r>
              <a:rPr lang="en-US" sz="1000"/>
              <a:t>                                                                                   </a:t>
            </a:r>
            <a:endParaRPr lang="en-US"/>
          </a:p>
        </p:txBody>
      </p:sp>
      <p:pic>
        <p:nvPicPr>
          <p:cNvPr id="397319" name="Picture 7" descr="iso8859-6"/>
          <p:cNvPicPr>
            <a:picLocks noChangeAspect="1" noChangeArrowheads="1"/>
          </p:cNvPicPr>
          <p:nvPr/>
        </p:nvPicPr>
        <p:blipFill>
          <a:blip r:embed="rId4"/>
          <a:srcRect/>
          <a:stretch>
            <a:fillRect/>
          </a:stretch>
        </p:blipFill>
        <p:spPr bwMode="auto">
          <a:xfrm>
            <a:off x="1143000" y="4114800"/>
            <a:ext cx="6629400" cy="2497138"/>
          </a:xfrm>
          <a:prstGeom prst="rect">
            <a:avLst/>
          </a:prstGeom>
          <a:noFill/>
        </p:spPr>
      </p:pic>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86" name="Rectangle 2"/>
          <p:cNvSpPr>
            <a:spLocks noGrp="1" noChangeArrowheads="1"/>
          </p:cNvSpPr>
          <p:nvPr>
            <p:ph type="title"/>
          </p:nvPr>
        </p:nvSpPr>
        <p:spPr/>
        <p:txBody>
          <a:bodyPr/>
          <a:lstStyle/>
          <a:p>
            <a:r>
              <a:rPr lang="en-US"/>
              <a:t>Chinese?</a:t>
            </a:r>
          </a:p>
        </p:txBody>
      </p:sp>
      <p:sp>
        <p:nvSpPr>
          <p:cNvPr id="400387" name="Rectangle 3"/>
          <p:cNvSpPr>
            <a:spLocks noGrp="1" noChangeArrowheads="1"/>
          </p:cNvSpPr>
          <p:nvPr>
            <p:ph type="body" idx="1"/>
          </p:nvPr>
        </p:nvSpPr>
        <p:spPr/>
        <p:txBody>
          <a:bodyPr/>
          <a:lstStyle/>
          <a:p>
            <a:r>
              <a:rPr lang="en-US" b="1"/>
              <a:t>GB Code</a:t>
            </a:r>
            <a:endParaRPr lang="en-US"/>
          </a:p>
          <a:p>
            <a:r>
              <a:rPr lang="en-US" b="1"/>
              <a:t>GBK Code</a:t>
            </a:r>
            <a:r>
              <a:rPr lang="en-US"/>
              <a:t> </a:t>
            </a:r>
          </a:p>
          <a:p>
            <a:r>
              <a:rPr lang="en-US" b="1"/>
              <a:t>Big 5 Code</a:t>
            </a:r>
            <a:r>
              <a:rPr lang="en-US"/>
              <a:t> </a:t>
            </a:r>
          </a:p>
          <a:p>
            <a:r>
              <a:rPr lang="en-US" b="1"/>
              <a:t>CNS-11643-1992</a:t>
            </a:r>
            <a:r>
              <a:rPr lang="en-US"/>
              <a:t> </a:t>
            </a:r>
          </a:p>
          <a:p>
            <a:r>
              <a:rPr lang="en-US"/>
              <a:t>…</a:t>
            </a:r>
          </a:p>
        </p:txBody>
      </p:sp>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410" name="Rectangle 2"/>
          <p:cNvSpPr>
            <a:spLocks noGrp="1" noChangeArrowheads="1"/>
          </p:cNvSpPr>
          <p:nvPr>
            <p:ph type="title"/>
          </p:nvPr>
        </p:nvSpPr>
        <p:spPr/>
        <p:txBody>
          <a:bodyPr/>
          <a:lstStyle/>
          <a:p>
            <a:r>
              <a:rPr lang="en-US" sz="4000"/>
              <a:t>If you don’t get the characters right…</a:t>
            </a:r>
          </a:p>
        </p:txBody>
      </p:sp>
      <p:pic>
        <p:nvPicPr>
          <p:cNvPr id="401412" name="Picture 4" descr="google_jp"/>
          <p:cNvPicPr>
            <a:picLocks noGrp="1" noChangeAspect="1" noChangeArrowheads="1"/>
          </p:cNvPicPr>
          <p:nvPr>
            <p:ph idx="1"/>
          </p:nvPr>
        </p:nvPicPr>
        <p:blipFill>
          <a:blip r:embed="rId3"/>
          <a:srcRect/>
          <a:stretch>
            <a:fillRect/>
          </a:stretch>
        </p:blipFill>
        <p:spPr>
          <a:xfrm>
            <a:off x="1143000" y="1676400"/>
            <a:ext cx="6934200" cy="4522788"/>
          </a:xfrm>
          <a:noFill/>
          <a:ln/>
        </p:spPr>
      </p:pic>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Oval 2"/>
          <p:cNvSpPr>
            <a:spLocks noChangeArrowheads="1"/>
          </p:cNvSpPr>
          <p:nvPr/>
        </p:nvSpPr>
        <p:spPr bwMode="auto">
          <a:xfrm>
            <a:off x="715963" y="3240088"/>
            <a:ext cx="8121650" cy="2108200"/>
          </a:xfrm>
          <a:prstGeom prst="ellipse">
            <a:avLst/>
          </a:prstGeom>
          <a:solidFill>
            <a:srgbClr val="FFFF00"/>
          </a:solidFill>
          <a:ln w="19050">
            <a:solidFill>
              <a:schemeClr val="tx1"/>
            </a:solidFill>
            <a:round/>
            <a:headEnd/>
            <a:tailEnd/>
          </a:ln>
          <a:effectLst/>
        </p:spPr>
        <p:txBody>
          <a:bodyPr wrap="none" anchor="ctr">
            <a:prstTxWarp prst="textNoShape">
              <a:avLst/>
            </a:prstTxWarp>
          </a:bodyPr>
          <a:lstStyle/>
          <a:p>
            <a:endParaRPr lang="en-US"/>
          </a:p>
        </p:txBody>
      </p:sp>
      <p:sp>
        <p:nvSpPr>
          <p:cNvPr id="200707" name="Rectangle 3"/>
          <p:cNvSpPr>
            <a:spLocks noGrp="1" noChangeArrowheads="1"/>
          </p:cNvSpPr>
          <p:nvPr>
            <p:ph type="title"/>
          </p:nvPr>
        </p:nvSpPr>
        <p:spPr/>
        <p:txBody>
          <a:bodyPr/>
          <a:lstStyle/>
          <a:p>
            <a:r>
              <a:rPr lang="en-US"/>
              <a:t>Document Alignment</a:t>
            </a:r>
          </a:p>
        </p:txBody>
      </p:sp>
      <p:sp>
        <p:nvSpPr>
          <p:cNvPr id="200708" name="Rectangle 4"/>
          <p:cNvSpPr>
            <a:spLocks noGrp="1" noChangeArrowheads="1"/>
          </p:cNvSpPr>
          <p:nvPr>
            <p:ph type="body" idx="1"/>
          </p:nvPr>
        </p:nvSpPr>
        <p:spPr>
          <a:xfrm>
            <a:off x="381000" y="1600200"/>
            <a:ext cx="8534400" cy="4953000"/>
          </a:xfrm>
        </p:spPr>
        <p:txBody>
          <a:bodyPr/>
          <a:lstStyle/>
          <a:p>
            <a:pPr marL="0" indent="0">
              <a:lnSpc>
                <a:spcPct val="90000"/>
              </a:lnSpc>
              <a:buNone/>
            </a:pPr>
            <a:r>
              <a:rPr lang="en-US" sz="2800" dirty="0">
                <a:latin typeface="Times New Roman" pitchFamily="-111" charset="0"/>
              </a:rPr>
              <a:t>Input:</a:t>
            </a:r>
          </a:p>
          <a:p>
            <a:pPr lvl="1">
              <a:lnSpc>
                <a:spcPct val="90000"/>
              </a:lnSpc>
            </a:pPr>
            <a:r>
              <a:rPr lang="en-US" sz="2400" dirty="0">
                <a:latin typeface="Times New Roman" pitchFamily="-111" charset="0"/>
              </a:rPr>
              <a:t>Big bag of files obtained from somewhere, believed to contain pairs of files that are translations of each other.</a:t>
            </a:r>
          </a:p>
          <a:p>
            <a:pPr>
              <a:lnSpc>
                <a:spcPct val="90000"/>
              </a:lnSpc>
            </a:pPr>
            <a:endParaRPr lang="en-US" sz="2800" dirty="0">
              <a:latin typeface="Times New Roman" pitchFamily="-111" charset="0"/>
            </a:endParaRPr>
          </a:p>
          <a:p>
            <a:pPr>
              <a:lnSpc>
                <a:spcPct val="90000"/>
              </a:lnSpc>
            </a:pPr>
            <a:endParaRPr lang="en-US" sz="2800" dirty="0">
              <a:latin typeface="Times New Roman" pitchFamily="-111" charset="0"/>
            </a:endParaRPr>
          </a:p>
          <a:p>
            <a:pPr>
              <a:lnSpc>
                <a:spcPct val="90000"/>
              </a:lnSpc>
            </a:pPr>
            <a:endParaRPr lang="en-US" sz="2800" dirty="0">
              <a:latin typeface="Times New Roman" pitchFamily="-111" charset="0"/>
            </a:endParaRPr>
          </a:p>
          <a:p>
            <a:pPr>
              <a:lnSpc>
                <a:spcPct val="90000"/>
              </a:lnSpc>
            </a:pPr>
            <a:endParaRPr lang="en-US" sz="2800" dirty="0">
              <a:latin typeface="Times New Roman" pitchFamily="-111" charset="0"/>
            </a:endParaRPr>
          </a:p>
          <a:p>
            <a:pPr marL="0" indent="0">
              <a:lnSpc>
                <a:spcPct val="90000"/>
              </a:lnSpc>
              <a:buNone/>
            </a:pPr>
            <a:endParaRPr lang="en-US" sz="2800" dirty="0">
              <a:latin typeface="Times New Roman" pitchFamily="-111" charset="0"/>
            </a:endParaRPr>
          </a:p>
          <a:p>
            <a:pPr marL="0" indent="0">
              <a:lnSpc>
                <a:spcPct val="90000"/>
              </a:lnSpc>
              <a:buNone/>
            </a:pPr>
            <a:endParaRPr lang="en-US" sz="2800" dirty="0">
              <a:latin typeface="Times New Roman" pitchFamily="-111" charset="0"/>
            </a:endParaRPr>
          </a:p>
          <a:p>
            <a:pPr marL="0" indent="0">
              <a:lnSpc>
                <a:spcPct val="90000"/>
              </a:lnSpc>
              <a:buNone/>
            </a:pPr>
            <a:r>
              <a:rPr lang="en-US" sz="2800" dirty="0" smtClean="0">
                <a:latin typeface="Times New Roman" pitchFamily="-111" charset="0"/>
              </a:rPr>
              <a:t>Output</a:t>
            </a:r>
            <a:r>
              <a:rPr lang="en-US" sz="2800" dirty="0">
                <a:latin typeface="Times New Roman" pitchFamily="-111" charset="0"/>
              </a:rPr>
              <a:t>:</a:t>
            </a:r>
          </a:p>
          <a:p>
            <a:pPr lvl="1">
              <a:lnSpc>
                <a:spcPct val="90000"/>
              </a:lnSpc>
            </a:pPr>
            <a:r>
              <a:rPr lang="en-US" sz="2400" dirty="0">
                <a:latin typeface="Times New Roman" pitchFamily="-111" charset="0"/>
              </a:rPr>
              <a:t>List of pairs of files that are actually translations.</a:t>
            </a:r>
          </a:p>
          <a:p>
            <a:pPr lvl="1">
              <a:lnSpc>
                <a:spcPct val="90000"/>
              </a:lnSpc>
            </a:pPr>
            <a:endParaRPr lang="en-US" sz="2400" dirty="0">
              <a:latin typeface="Times New Roman" pitchFamily="-111" charset="0"/>
            </a:endParaRPr>
          </a:p>
        </p:txBody>
      </p:sp>
      <p:sp>
        <p:nvSpPr>
          <p:cNvPr id="200709" name="Text Box 5"/>
          <p:cNvSpPr txBox="1">
            <a:spLocks noChangeArrowheads="1"/>
          </p:cNvSpPr>
          <p:nvPr/>
        </p:nvSpPr>
        <p:spPr bwMode="auto">
          <a:xfrm>
            <a:off x="6365875" y="4462463"/>
            <a:ext cx="304800"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E</a:t>
            </a:r>
          </a:p>
        </p:txBody>
      </p:sp>
      <p:sp>
        <p:nvSpPr>
          <p:cNvPr id="200710" name="Text Box 6"/>
          <p:cNvSpPr txBox="1">
            <a:spLocks noChangeArrowheads="1"/>
          </p:cNvSpPr>
          <p:nvPr/>
        </p:nvSpPr>
        <p:spPr bwMode="auto">
          <a:xfrm>
            <a:off x="2439988" y="3708400"/>
            <a:ext cx="304800"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E</a:t>
            </a:r>
          </a:p>
        </p:txBody>
      </p:sp>
      <p:sp>
        <p:nvSpPr>
          <p:cNvPr id="200711" name="Text Box 7"/>
          <p:cNvSpPr txBox="1">
            <a:spLocks noChangeArrowheads="1"/>
          </p:cNvSpPr>
          <p:nvPr/>
        </p:nvSpPr>
        <p:spPr bwMode="auto">
          <a:xfrm>
            <a:off x="1830388" y="3784600"/>
            <a:ext cx="304800"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E</a:t>
            </a:r>
          </a:p>
        </p:txBody>
      </p:sp>
      <p:sp>
        <p:nvSpPr>
          <p:cNvPr id="200712" name="Text Box 8"/>
          <p:cNvSpPr txBox="1">
            <a:spLocks noChangeArrowheads="1"/>
          </p:cNvSpPr>
          <p:nvPr/>
        </p:nvSpPr>
        <p:spPr bwMode="auto">
          <a:xfrm>
            <a:off x="2820988" y="3403600"/>
            <a:ext cx="304800"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E</a:t>
            </a:r>
          </a:p>
        </p:txBody>
      </p:sp>
      <p:sp>
        <p:nvSpPr>
          <p:cNvPr id="200713" name="Text Box 9"/>
          <p:cNvSpPr txBox="1">
            <a:spLocks noChangeArrowheads="1"/>
          </p:cNvSpPr>
          <p:nvPr/>
        </p:nvSpPr>
        <p:spPr bwMode="auto">
          <a:xfrm>
            <a:off x="2820988" y="3937000"/>
            <a:ext cx="304800"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E</a:t>
            </a:r>
          </a:p>
        </p:txBody>
      </p:sp>
      <p:sp>
        <p:nvSpPr>
          <p:cNvPr id="200714" name="Text Box 10"/>
          <p:cNvSpPr txBox="1">
            <a:spLocks noChangeArrowheads="1"/>
          </p:cNvSpPr>
          <p:nvPr/>
        </p:nvSpPr>
        <p:spPr bwMode="auto">
          <a:xfrm>
            <a:off x="6316663" y="3490913"/>
            <a:ext cx="315912"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C</a:t>
            </a:r>
          </a:p>
        </p:txBody>
      </p:sp>
      <p:sp>
        <p:nvSpPr>
          <p:cNvPr id="200715" name="Text Box 11"/>
          <p:cNvSpPr txBox="1">
            <a:spLocks noChangeArrowheads="1"/>
          </p:cNvSpPr>
          <p:nvPr/>
        </p:nvSpPr>
        <p:spPr bwMode="auto">
          <a:xfrm>
            <a:off x="5783263" y="3795713"/>
            <a:ext cx="315912"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C</a:t>
            </a:r>
          </a:p>
        </p:txBody>
      </p:sp>
      <p:sp>
        <p:nvSpPr>
          <p:cNvPr id="200716" name="Text Box 12"/>
          <p:cNvSpPr txBox="1">
            <a:spLocks noChangeArrowheads="1"/>
          </p:cNvSpPr>
          <p:nvPr/>
        </p:nvSpPr>
        <p:spPr bwMode="auto">
          <a:xfrm>
            <a:off x="6240463" y="3948113"/>
            <a:ext cx="315912"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C</a:t>
            </a:r>
          </a:p>
        </p:txBody>
      </p:sp>
      <p:sp>
        <p:nvSpPr>
          <p:cNvPr id="200717" name="Text Box 13"/>
          <p:cNvSpPr txBox="1">
            <a:spLocks noChangeArrowheads="1"/>
          </p:cNvSpPr>
          <p:nvPr/>
        </p:nvSpPr>
        <p:spPr bwMode="auto">
          <a:xfrm>
            <a:off x="6697663" y="3567113"/>
            <a:ext cx="315912"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C</a:t>
            </a:r>
          </a:p>
        </p:txBody>
      </p:sp>
      <p:sp>
        <p:nvSpPr>
          <p:cNvPr id="200718" name="Text Box 14"/>
          <p:cNvSpPr txBox="1">
            <a:spLocks noChangeArrowheads="1"/>
          </p:cNvSpPr>
          <p:nvPr/>
        </p:nvSpPr>
        <p:spPr bwMode="auto">
          <a:xfrm>
            <a:off x="6850063" y="4024313"/>
            <a:ext cx="315912"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C</a:t>
            </a:r>
          </a:p>
        </p:txBody>
      </p:sp>
      <p:sp>
        <p:nvSpPr>
          <p:cNvPr id="200719" name="Text Box 15"/>
          <p:cNvSpPr txBox="1">
            <a:spLocks noChangeArrowheads="1"/>
          </p:cNvSpPr>
          <p:nvPr/>
        </p:nvSpPr>
        <p:spPr bwMode="auto">
          <a:xfrm>
            <a:off x="5235575" y="4078288"/>
            <a:ext cx="315913"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C</a:t>
            </a:r>
          </a:p>
        </p:txBody>
      </p:sp>
      <p:sp>
        <p:nvSpPr>
          <p:cNvPr id="200720" name="Text Box 16"/>
          <p:cNvSpPr txBox="1">
            <a:spLocks noChangeArrowheads="1"/>
          </p:cNvSpPr>
          <p:nvPr/>
        </p:nvSpPr>
        <p:spPr bwMode="auto">
          <a:xfrm>
            <a:off x="4702175" y="4383088"/>
            <a:ext cx="315913"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C</a:t>
            </a:r>
          </a:p>
        </p:txBody>
      </p:sp>
      <p:sp>
        <p:nvSpPr>
          <p:cNvPr id="200721" name="Text Box 17"/>
          <p:cNvSpPr txBox="1">
            <a:spLocks noChangeArrowheads="1"/>
          </p:cNvSpPr>
          <p:nvPr/>
        </p:nvSpPr>
        <p:spPr bwMode="auto">
          <a:xfrm>
            <a:off x="5159375" y="4535488"/>
            <a:ext cx="315913"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C</a:t>
            </a:r>
          </a:p>
        </p:txBody>
      </p:sp>
      <p:sp>
        <p:nvSpPr>
          <p:cNvPr id="200722" name="Text Box 18"/>
          <p:cNvSpPr txBox="1">
            <a:spLocks noChangeArrowheads="1"/>
          </p:cNvSpPr>
          <p:nvPr/>
        </p:nvSpPr>
        <p:spPr bwMode="auto">
          <a:xfrm>
            <a:off x="5616575" y="4154488"/>
            <a:ext cx="315913"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C</a:t>
            </a:r>
          </a:p>
        </p:txBody>
      </p:sp>
      <p:sp>
        <p:nvSpPr>
          <p:cNvPr id="200723" name="Text Box 19"/>
          <p:cNvSpPr txBox="1">
            <a:spLocks noChangeArrowheads="1"/>
          </p:cNvSpPr>
          <p:nvPr/>
        </p:nvSpPr>
        <p:spPr bwMode="auto">
          <a:xfrm>
            <a:off x="5768975" y="4611688"/>
            <a:ext cx="315913"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C</a:t>
            </a:r>
          </a:p>
        </p:txBody>
      </p:sp>
      <p:sp>
        <p:nvSpPr>
          <p:cNvPr id="200724" name="Text Box 20"/>
          <p:cNvSpPr txBox="1">
            <a:spLocks noChangeArrowheads="1"/>
          </p:cNvSpPr>
          <p:nvPr/>
        </p:nvSpPr>
        <p:spPr bwMode="auto">
          <a:xfrm>
            <a:off x="7485063" y="4238625"/>
            <a:ext cx="315912"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C</a:t>
            </a:r>
          </a:p>
        </p:txBody>
      </p:sp>
      <p:sp>
        <p:nvSpPr>
          <p:cNvPr id="200725" name="Text Box 21"/>
          <p:cNvSpPr txBox="1">
            <a:spLocks noChangeArrowheads="1"/>
          </p:cNvSpPr>
          <p:nvPr/>
        </p:nvSpPr>
        <p:spPr bwMode="auto">
          <a:xfrm>
            <a:off x="6951663" y="4543425"/>
            <a:ext cx="315912"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C</a:t>
            </a:r>
          </a:p>
        </p:txBody>
      </p:sp>
      <p:sp>
        <p:nvSpPr>
          <p:cNvPr id="200726" name="Text Box 22"/>
          <p:cNvSpPr txBox="1">
            <a:spLocks noChangeArrowheads="1"/>
          </p:cNvSpPr>
          <p:nvPr/>
        </p:nvSpPr>
        <p:spPr bwMode="auto">
          <a:xfrm>
            <a:off x="3489325" y="3621088"/>
            <a:ext cx="315913"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C</a:t>
            </a:r>
          </a:p>
        </p:txBody>
      </p:sp>
      <p:sp>
        <p:nvSpPr>
          <p:cNvPr id="200727" name="Text Box 23"/>
          <p:cNvSpPr txBox="1">
            <a:spLocks noChangeArrowheads="1"/>
          </p:cNvSpPr>
          <p:nvPr/>
        </p:nvSpPr>
        <p:spPr bwMode="auto">
          <a:xfrm>
            <a:off x="7866063" y="4314825"/>
            <a:ext cx="315912"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C</a:t>
            </a:r>
          </a:p>
        </p:txBody>
      </p:sp>
      <p:sp>
        <p:nvSpPr>
          <p:cNvPr id="200728" name="Text Box 24"/>
          <p:cNvSpPr txBox="1">
            <a:spLocks noChangeArrowheads="1"/>
          </p:cNvSpPr>
          <p:nvPr/>
        </p:nvSpPr>
        <p:spPr bwMode="auto">
          <a:xfrm>
            <a:off x="4273550" y="3436938"/>
            <a:ext cx="315913"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C</a:t>
            </a:r>
          </a:p>
        </p:txBody>
      </p:sp>
      <p:sp>
        <p:nvSpPr>
          <p:cNvPr id="200729" name="Text Box 25"/>
          <p:cNvSpPr txBox="1">
            <a:spLocks noChangeArrowheads="1"/>
          </p:cNvSpPr>
          <p:nvPr/>
        </p:nvSpPr>
        <p:spPr bwMode="auto">
          <a:xfrm>
            <a:off x="5140325" y="3511550"/>
            <a:ext cx="304800"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E</a:t>
            </a:r>
          </a:p>
        </p:txBody>
      </p:sp>
      <p:sp>
        <p:nvSpPr>
          <p:cNvPr id="200730" name="Text Box 26"/>
          <p:cNvSpPr txBox="1">
            <a:spLocks noChangeArrowheads="1"/>
          </p:cNvSpPr>
          <p:nvPr/>
        </p:nvSpPr>
        <p:spPr bwMode="auto">
          <a:xfrm>
            <a:off x="3521075" y="4470400"/>
            <a:ext cx="304800"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E</a:t>
            </a:r>
          </a:p>
        </p:txBody>
      </p:sp>
      <p:sp>
        <p:nvSpPr>
          <p:cNvPr id="200731" name="Text Box 27"/>
          <p:cNvSpPr txBox="1">
            <a:spLocks noChangeArrowheads="1"/>
          </p:cNvSpPr>
          <p:nvPr/>
        </p:nvSpPr>
        <p:spPr bwMode="auto">
          <a:xfrm>
            <a:off x="2911475" y="4546600"/>
            <a:ext cx="304800"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E</a:t>
            </a:r>
          </a:p>
        </p:txBody>
      </p:sp>
      <p:sp>
        <p:nvSpPr>
          <p:cNvPr id="200732" name="Text Box 28"/>
          <p:cNvSpPr txBox="1">
            <a:spLocks noChangeArrowheads="1"/>
          </p:cNvSpPr>
          <p:nvPr/>
        </p:nvSpPr>
        <p:spPr bwMode="auto">
          <a:xfrm>
            <a:off x="3902075" y="4165600"/>
            <a:ext cx="304800"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E</a:t>
            </a:r>
          </a:p>
        </p:txBody>
      </p:sp>
      <p:sp>
        <p:nvSpPr>
          <p:cNvPr id="200733" name="Text Box 29"/>
          <p:cNvSpPr txBox="1">
            <a:spLocks noChangeArrowheads="1"/>
          </p:cNvSpPr>
          <p:nvPr/>
        </p:nvSpPr>
        <p:spPr bwMode="auto">
          <a:xfrm>
            <a:off x="3902075" y="4699000"/>
            <a:ext cx="304800"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E</a:t>
            </a:r>
          </a:p>
        </p:txBody>
      </p:sp>
      <p:sp>
        <p:nvSpPr>
          <p:cNvPr id="200734" name="Text Box 30"/>
          <p:cNvSpPr txBox="1">
            <a:spLocks noChangeArrowheads="1"/>
          </p:cNvSpPr>
          <p:nvPr/>
        </p:nvSpPr>
        <p:spPr bwMode="auto">
          <a:xfrm>
            <a:off x="1322388" y="4106863"/>
            <a:ext cx="304800"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E</a:t>
            </a:r>
          </a:p>
        </p:txBody>
      </p:sp>
      <p:sp>
        <p:nvSpPr>
          <p:cNvPr id="200735" name="Text Box 31"/>
          <p:cNvSpPr txBox="1">
            <a:spLocks noChangeArrowheads="1"/>
          </p:cNvSpPr>
          <p:nvPr/>
        </p:nvSpPr>
        <p:spPr bwMode="auto">
          <a:xfrm>
            <a:off x="1779588" y="4411663"/>
            <a:ext cx="304800"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E</a:t>
            </a:r>
          </a:p>
        </p:txBody>
      </p:sp>
      <p:sp>
        <p:nvSpPr>
          <p:cNvPr id="200736" name="Text Box 32"/>
          <p:cNvSpPr txBox="1">
            <a:spLocks noChangeArrowheads="1"/>
          </p:cNvSpPr>
          <p:nvPr/>
        </p:nvSpPr>
        <p:spPr bwMode="auto">
          <a:xfrm>
            <a:off x="4725988" y="4865688"/>
            <a:ext cx="304800"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E</a:t>
            </a:r>
          </a:p>
        </p:txBody>
      </p:sp>
      <p:sp>
        <p:nvSpPr>
          <p:cNvPr id="200737" name="Text Box 33"/>
          <p:cNvSpPr txBox="1">
            <a:spLocks noChangeArrowheads="1"/>
          </p:cNvSpPr>
          <p:nvPr/>
        </p:nvSpPr>
        <p:spPr bwMode="auto">
          <a:xfrm>
            <a:off x="2160588" y="4106863"/>
            <a:ext cx="304800"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E</a:t>
            </a:r>
          </a:p>
        </p:txBody>
      </p:sp>
      <p:sp>
        <p:nvSpPr>
          <p:cNvPr id="200738" name="Text Box 34"/>
          <p:cNvSpPr txBox="1">
            <a:spLocks noChangeArrowheads="1"/>
          </p:cNvSpPr>
          <p:nvPr/>
        </p:nvSpPr>
        <p:spPr bwMode="auto">
          <a:xfrm>
            <a:off x="7443788" y="3784600"/>
            <a:ext cx="304800"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E</a:t>
            </a:r>
          </a:p>
        </p:txBody>
      </p:sp>
      <p:sp>
        <p:nvSpPr>
          <p:cNvPr id="200739" name="Text Box 35"/>
          <p:cNvSpPr txBox="1">
            <a:spLocks noChangeArrowheads="1"/>
          </p:cNvSpPr>
          <p:nvPr/>
        </p:nvSpPr>
        <p:spPr bwMode="auto">
          <a:xfrm>
            <a:off x="2209800" y="1219200"/>
            <a:ext cx="184150" cy="366713"/>
          </a:xfrm>
          <a:prstGeom prst="rect">
            <a:avLst/>
          </a:prstGeom>
          <a:noFill/>
          <a:ln w="9525">
            <a:noFill/>
            <a:miter lim="800000"/>
            <a:headEnd/>
            <a:tailEnd/>
          </a:ln>
          <a:effectLst/>
        </p:spPr>
        <p:txBody>
          <a:bodyPr wrap="none">
            <a:prstTxWarp prst="textNoShape">
              <a:avLst/>
            </a:prstTxWarp>
            <a:spAutoFit/>
          </a:bodyPr>
          <a:lstStyle/>
          <a:p>
            <a:pPr algn="l"/>
            <a:endParaRPr lang="en-US" b="1"/>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Oval 2"/>
          <p:cNvSpPr>
            <a:spLocks noChangeArrowheads="1"/>
          </p:cNvSpPr>
          <p:nvPr/>
        </p:nvSpPr>
        <p:spPr bwMode="auto">
          <a:xfrm>
            <a:off x="715963" y="3240088"/>
            <a:ext cx="8121650" cy="2108200"/>
          </a:xfrm>
          <a:prstGeom prst="ellipse">
            <a:avLst/>
          </a:prstGeom>
          <a:solidFill>
            <a:srgbClr val="FFFF00"/>
          </a:solidFill>
          <a:ln w="19050">
            <a:solidFill>
              <a:schemeClr val="tx1"/>
            </a:solidFill>
            <a:round/>
            <a:headEnd/>
            <a:tailEnd/>
          </a:ln>
          <a:effectLst/>
        </p:spPr>
        <p:txBody>
          <a:bodyPr wrap="none" anchor="ctr">
            <a:prstTxWarp prst="textNoShape">
              <a:avLst/>
            </a:prstTxWarp>
          </a:bodyPr>
          <a:lstStyle/>
          <a:p>
            <a:endParaRPr lang="en-US"/>
          </a:p>
        </p:txBody>
      </p:sp>
      <p:sp>
        <p:nvSpPr>
          <p:cNvPr id="201731" name="Rectangle 3"/>
          <p:cNvSpPr>
            <a:spLocks noGrp="1" noChangeArrowheads="1"/>
          </p:cNvSpPr>
          <p:nvPr>
            <p:ph type="body" idx="1"/>
          </p:nvPr>
        </p:nvSpPr>
        <p:spPr>
          <a:xfrm>
            <a:off x="381000" y="1600200"/>
            <a:ext cx="8382000" cy="4525963"/>
          </a:xfrm>
          <a:noFill/>
          <a:ln/>
        </p:spPr>
        <p:txBody>
          <a:bodyPr/>
          <a:lstStyle/>
          <a:p>
            <a:pPr marL="0" indent="0">
              <a:lnSpc>
                <a:spcPct val="90000"/>
              </a:lnSpc>
              <a:buNone/>
            </a:pPr>
            <a:r>
              <a:rPr lang="en-US" sz="2800" dirty="0">
                <a:latin typeface="Times New Roman" pitchFamily="-111" charset="0"/>
              </a:rPr>
              <a:t>Input:</a:t>
            </a:r>
          </a:p>
          <a:p>
            <a:pPr lvl="1">
              <a:lnSpc>
                <a:spcPct val="90000"/>
              </a:lnSpc>
            </a:pPr>
            <a:r>
              <a:rPr lang="en-US" sz="2400" dirty="0">
                <a:latin typeface="Times New Roman" pitchFamily="-111" charset="0"/>
              </a:rPr>
              <a:t>Big bag of files obtained from somewhere, believed to contain pairs of files that are translations of each other.</a:t>
            </a:r>
          </a:p>
          <a:p>
            <a:pPr>
              <a:lnSpc>
                <a:spcPct val="90000"/>
              </a:lnSpc>
            </a:pPr>
            <a:endParaRPr lang="en-US" sz="2800" dirty="0">
              <a:latin typeface="Times New Roman" pitchFamily="-111" charset="0"/>
            </a:endParaRPr>
          </a:p>
          <a:p>
            <a:pPr>
              <a:lnSpc>
                <a:spcPct val="90000"/>
              </a:lnSpc>
            </a:pPr>
            <a:endParaRPr lang="en-US" sz="2800" dirty="0">
              <a:latin typeface="Times New Roman" pitchFamily="-111" charset="0"/>
            </a:endParaRPr>
          </a:p>
          <a:p>
            <a:pPr>
              <a:lnSpc>
                <a:spcPct val="90000"/>
              </a:lnSpc>
            </a:pPr>
            <a:endParaRPr lang="en-US" sz="2800" dirty="0">
              <a:latin typeface="Times New Roman" pitchFamily="-111" charset="0"/>
            </a:endParaRPr>
          </a:p>
          <a:p>
            <a:pPr>
              <a:lnSpc>
                <a:spcPct val="90000"/>
              </a:lnSpc>
            </a:pPr>
            <a:endParaRPr lang="en-US" sz="2800" dirty="0">
              <a:latin typeface="Times New Roman" pitchFamily="-111" charset="0"/>
            </a:endParaRPr>
          </a:p>
          <a:p>
            <a:pPr>
              <a:lnSpc>
                <a:spcPct val="90000"/>
              </a:lnSpc>
            </a:pPr>
            <a:endParaRPr lang="en-US" sz="2800" dirty="0">
              <a:latin typeface="Times New Roman" pitchFamily="-111" charset="0"/>
            </a:endParaRPr>
          </a:p>
          <a:p>
            <a:pPr marL="0" indent="0">
              <a:lnSpc>
                <a:spcPct val="90000"/>
              </a:lnSpc>
              <a:buNone/>
            </a:pPr>
            <a:endParaRPr lang="en-US" sz="2800" dirty="0" smtClean="0">
              <a:latin typeface="Times New Roman" pitchFamily="-111" charset="0"/>
            </a:endParaRPr>
          </a:p>
          <a:p>
            <a:pPr marL="0" indent="0">
              <a:lnSpc>
                <a:spcPct val="90000"/>
              </a:lnSpc>
              <a:buNone/>
            </a:pPr>
            <a:r>
              <a:rPr lang="en-US" sz="2800" dirty="0" smtClean="0">
                <a:latin typeface="Times New Roman" pitchFamily="-111" charset="0"/>
              </a:rPr>
              <a:t>Output</a:t>
            </a:r>
            <a:r>
              <a:rPr lang="en-US" sz="2800" dirty="0">
                <a:latin typeface="Times New Roman" pitchFamily="-111" charset="0"/>
              </a:rPr>
              <a:t>:</a:t>
            </a:r>
          </a:p>
          <a:p>
            <a:pPr lvl="1">
              <a:lnSpc>
                <a:spcPct val="90000"/>
              </a:lnSpc>
            </a:pPr>
            <a:r>
              <a:rPr lang="en-US" sz="2400" dirty="0">
                <a:latin typeface="Times New Roman" pitchFamily="-111" charset="0"/>
              </a:rPr>
              <a:t>List of pairs of files that are actually translations.</a:t>
            </a:r>
          </a:p>
          <a:p>
            <a:pPr lvl="1">
              <a:lnSpc>
                <a:spcPct val="90000"/>
              </a:lnSpc>
            </a:pPr>
            <a:endParaRPr lang="en-US" sz="2400" dirty="0">
              <a:latin typeface="Times New Roman" pitchFamily="-111" charset="0"/>
            </a:endParaRPr>
          </a:p>
        </p:txBody>
      </p:sp>
      <p:sp>
        <p:nvSpPr>
          <p:cNvPr id="201732" name="Rectangle 4"/>
          <p:cNvSpPr>
            <a:spLocks noGrp="1" noChangeArrowheads="1"/>
          </p:cNvSpPr>
          <p:nvPr>
            <p:ph type="title"/>
          </p:nvPr>
        </p:nvSpPr>
        <p:spPr/>
        <p:txBody>
          <a:bodyPr/>
          <a:lstStyle/>
          <a:p>
            <a:r>
              <a:rPr lang="en-US"/>
              <a:t>Document Alignment</a:t>
            </a:r>
          </a:p>
        </p:txBody>
      </p:sp>
      <p:sp>
        <p:nvSpPr>
          <p:cNvPr id="201733" name="Text Box 5"/>
          <p:cNvSpPr txBox="1">
            <a:spLocks noChangeArrowheads="1"/>
          </p:cNvSpPr>
          <p:nvPr/>
        </p:nvSpPr>
        <p:spPr bwMode="auto">
          <a:xfrm>
            <a:off x="6365875" y="4462463"/>
            <a:ext cx="304800"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E</a:t>
            </a:r>
          </a:p>
        </p:txBody>
      </p:sp>
      <p:sp>
        <p:nvSpPr>
          <p:cNvPr id="201734" name="Text Box 6"/>
          <p:cNvSpPr txBox="1">
            <a:spLocks noChangeArrowheads="1"/>
          </p:cNvSpPr>
          <p:nvPr/>
        </p:nvSpPr>
        <p:spPr bwMode="auto">
          <a:xfrm>
            <a:off x="2439988" y="3708400"/>
            <a:ext cx="304800"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E</a:t>
            </a:r>
          </a:p>
        </p:txBody>
      </p:sp>
      <p:sp>
        <p:nvSpPr>
          <p:cNvPr id="201735" name="Text Box 7"/>
          <p:cNvSpPr txBox="1">
            <a:spLocks noChangeArrowheads="1"/>
          </p:cNvSpPr>
          <p:nvPr/>
        </p:nvSpPr>
        <p:spPr bwMode="auto">
          <a:xfrm>
            <a:off x="1830388" y="3784600"/>
            <a:ext cx="304800"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E</a:t>
            </a:r>
          </a:p>
        </p:txBody>
      </p:sp>
      <p:sp>
        <p:nvSpPr>
          <p:cNvPr id="201736" name="Text Box 8"/>
          <p:cNvSpPr txBox="1">
            <a:spLocks noChangeArrowheads="1"/>
          </p:cNvSpPr>
          <p:nvPr/>
        </p:nvSpPr>
        <p:spPr bwMode="auto">
          <a:xfrm>
            <a:off x="2820988" y="3403600"/>
            <a:ext cx="304800"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E</a:t>
            </a:r>
          </a:p>
        </p:txBody>
      </p:sp>
      <p:sp>
        <p:nvSpPr>
          <p:cNvPr id="201737" name="Text Box 9"/>
          <p:cNvSpPr txBox="1">
            <a:spLocks noChangeArrowheads="1"/>
          </p:cNvSpPr>
          <p:nvPr/>
        </p:nvSpPr>
        <p:spPr bwMode="auto">
          <a:xfrm>
            <a:off x="2820988" y="3937000"/>
            <a:ext cx="304800"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E</a:t>
            </a:r>
          </a:p>
        </p:txBody>
      </p:sp>
      <p:sp>
        <p:nvSpPr>
          <p:cNvPr id="201738" name="Text Box 10"/>
          <p:cNvSpPr txBox="1">
            <a:spLocks noChangeArrowheads="1"/>
          </p:cNvSpPr>
          <p:nvPr/>
        </p:nvSpPr>
        <p:spPr bwMode="auto">
          <a:xfrm>
            <a:off x="6316663" y="3490913"/>
            <a:ext cx="315912"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C</a:t>
            </a:r>
          </a:p>
        </p:txBody>
      </p:sp>
      <p:sp>
        <p:nvSpPr>
          <p:cNvPr id="201739" name="Text Box 11"/>
          <p:cNvSpPr txBox="1">
            <a:spLocks noChangeArrowheads="1"/>
          </p:cNvSpPr>
          <p:nvPr/>
        </p:nvSpPr>
        <p:spPr bwMode="auto">
          <a:xfrm>
            <a:off x="5783263" y="3795713"/>
            <a:ext cx="315912"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C</a:t>
            </a:r>
          </a:p>
        </p:txBody>
      </p:sp>
      <p:sp>
        <p:nvSpPr>
          <p:cNvPr id="201740" name="Text Box 12"/>
          <p:cNvSpPr txBox="1">
            <a:spLocks noChangeArrowheads="1"/>
          </p:cNvSpPr>
          <p:nvPr/>
        </p:nvSpPr>
        <p:spPr bwMode="auto">
          <a:xfrm>
            <a:off x="6240463" y="3948113"/>
            <a:ext cx="315912"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C</a:t>
            </a:r>
          </a:p>
        </p:txBody>
      </p:sp>
      <p:sp>
        <p:nvSpPr>
          <p:cNvPr id="201741" name="Text Box 13"/>
          <p:cNvSpPr txBox="1">
            <a:spLocks noChangeArrowheads="1"/>
          </p:cNvSpPr>
          <p:nvPr/>
        </p:nvSpPr>
        <p:spPr bwMode="auto">
          <a:xfrm>
            <a:off x="6697663" y="3567113"/>
            <a:ext cx="315912"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C</a:t>
            </a:r>
          </a:p>
        </p:txBody>
      </p:sp>
      <p:sp>
        <p:nvSpPr>
          <p:cNvPr id="201742" name="Text Box 14"/>
          <p:cNvSpPr txBox="1">
            <a:spLocks noChangeArrowheads="1"/>
          </p:cNvSpPr>
          <p:nvPr/>
        </p:nvSpPr>
        <p:spPr bwMode="auto">
          <a:xfrm>
            <a:off x="6850063" y="4024313"/>
            <a:ext cx="315912"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C</a:t>
            </a:r>
          </a:p>
        </p:txBody>
      </p:sp>
      <p:sp>
        <p:nvSpPr>
          <p:cNvPr id="201743" name="Text Box 15"/>
          <p:cNvSpPr txBox="1">
            <a:spLocks noChangeArrowheads="1"/>
          </p:cNvSpPr>
          <p:nvPr/>
        </p:nvSpPr>
        <p:spPr bwMode="auto">
          <a:xfrm>
            <a:off x="5235575" y="4078288"/>
            <a:ext cx="315913"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C</a:t>
            </a:r>
          </a:p>
        </p:txBody>
      </p:sp>
      <p:sp>
        <p:nvSpPr>
          <p:cNvPr id="201744" name="Text Box 16"/>
          <p:cNvSpPr txBox="1">
            <a:spLocks noChangeArrowheads="1"/>
          </p:cNvSpPr>
          <p:nvPr/>
        </p:nvSpPr>
        <p:spPr bwMode="auto">
          <a:xfrm>
            <a:off x="4702175" y="4383088"/>
            <a:ext cx="315913"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C</a:t>
            </a:r>
          </a:p>
        </p:txBody>
      </p:sp>
      <p:sp>
        <p:nvSpPr>
          <p:cNvPr id="201745" name="Text Box 17"/>
          <p:cNvSpPr txBox="1">
            <a:spLocks noChangeArrowheads="1"/>
          </p:cNvSpPr>
          <p:nvPr/>
        </p:nvSpPr>
        <p:spPr bwMode="auto">
          <a:xfrm>
            <a:off x="5159375" y="4535488"/>
            <a:ext cx="315913"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C</a:t>
            </a:r>
          </a:p>
        </p:txBody>
      </p:sp>
      <p:sp>
        <p:nvSpPr>
          <p:cNvPr id="201746" name="Text Box 18"/>
          <p:cNvSpPr txBox="1">
            <a:spLocks noChangeArrowheads="1"/>
          </p:cNvSpPr>
          <p:nvPr/>
        </p:nvSpPr>
        <p:spPr bwMode="auto">
          <a:xfrm>
            <a:off x="5616575" y="4154488"/>
            <a:ext cx="315913"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C</a:t>
            </a:r>
          </a:p>
        </p:txBody>
      </p:sp>
      <p:sp>
        <p:nvSpPr>
          <p:cNvPr id="201747" name="Text Box 19"/>
          <p:cNvSpPr txBox="1">
            <a:spLocks noChangeArrowheads="1"/>
          </p:cNvSpPr>
          <p:nvPr/>
        </p:nvSpPr>
        <p:spPr bwMode="auto">
          <a:xfrm>
            <a:off x="5768975" y="4611688"/>
            <a:ext cx="315913"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C</a:t>
            </a:r>
          </a:p>
        </p:txBody>
      </p:sp>
      <p:sp>
        <p:nvSpPr>
          <p:cNvPr id="201748" name="Text Box 20"/>
          <p:cNvSpPr txBox="1">
            <a:spLocks noChangeArrowheads="1"/>
          </p:cNvSpPr>
          <p:nvPr/>
        </p:nvSpPr>
        <p:spPr bwMode="auto">
          <a:xfrm>
            <a:off x="7485063" y="4238625"/>
            <a:ext cx="315912"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C</a:t>
            </a:r>
          </a:p>
        </p:txBody>
      </p:sp>
      <p:sp>
        <p:nvSpPr>
          <p:cNvPr id="201749" name="Text Box 21"/>
          <p:cNvSpPr txBox="1">
            <a:spLocks noChangeArrowheads="1"/>
          </p:cNvSpPr>
          <p:nvPr/>
        </p:nvSpPr>
        <p:spPr bwMode="auto">
          <a:xfrm>
            <a:off x="6951663" y="4543425"/>
            <a:ext cx="315912"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C</a:t>
            </a:r>
          </a:p>
        </p:txBody>
      </p:sp>
      <p:sp>
        <p:nvSpPr>
          <p:cNvPr id="201750" name="Text Box 22"/>
          <p:cNvSpPr txBox="1">
            <a:spLocks noChangeArrowheads="1"/>
          </p:cNvSpPr>
          <p:nvPr/>
        </p:nvSpPr>
        <p:spPr bwMode="auto">
          <a:xfrm>
            <a:off x="3489325" y="3621088"/>
            <a:ext cx="315913"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C</a:t>
            </a:r>
          </a:p>
        </p:txBody>
      </p:sp>
      <p:sp>
        <p:nvSpPr>
          <p:cNvPr id="201751" name="Text Box 23"/>
          <p:cNvSpPr txBox="1">
            <a:spLocks noChangeArrowheads="1"/>
          </p:cNvSpPr>
          <p:nvPr/>
        </p:nvSpPr>
        <p:spPr bwMode="auto">
          <a:xfrm>
            <a:off x="7866063" y="4314825"/>
            <a:ext cx="315912"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C</a:t>
            </a:r>
          </a:p>
        </p:txBody>
      </p:sp>
      <p:sp>
        <p:nvSpPr>
          <p:cNvPr id="201752" name="Text Box 24"/>
          <p:cNvSpPr txBox="1">
            <a:spLocks noChangeArrowheads="1"/>
          </p:cNvSpPr>
          <p:nvPr/>
        </p:nvSpPr>
        <p:spPr bwMode="auto">
          <a:xfrm>
            <a:off x="4273550" y="3436938"/>
            <a:ext cx="315913"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C</a:t>
            </a:r>
          </a:p>
        </p:txBody>
      </p:sp>
      <p:sp>
        <p:nvSpPr>
          <p:cNvPr id="201753" name="Text Box 25"/>
          <p:cNvSpPr txBox="1">
            <a:spLocks noChangeArrowheads="1"/>
          </p:cNvSpPr>
          <p:nvPr/>
        </p:nvSpPr>
        <p:spPr bwMode="auto">
          <a:xfrm>
            <a:off x="5140325" y="3511550"/>
            <a:ext cx="304800"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E</a:t>
            </a:r>
          </a:p>
        </p:txBody>
      </p:sp>
      <p:sp>
        <p:nvSpPr>
          <p:cNvPr id="201754" name="Text Box 26"/>
          <p:cNvSpPr txBox="1">
            <a:spLocks noChangeArrowheads="1"/>
          </p:cNvSpPr>
          <p:nvPr/>
        </p:nvSpPr>
        <p:spPr bwMode="auto">
          <a:xfrm>
            <a:off x="3521075" y="4470400"/>
            <a:ext cx="304800"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E</a:t>
            </a:r>
          </a:p>
        </p:txBody>
      </p:sp>
      <p:sp>
        <p:nvSpPr>
          <p:cNvPr id="201755" name="Text Box 27"/>
          <p:cNvSpPr txBox="1">
            <a:spLocks noChangeArrowheads="1"/>
          </p:cNvSpPr>
          <p:nvPr/>
        </p:nvSpPr>
        <p:spPr bwMode="auto">
          <a:xfrm>
            <a:off x="2911475" y="4546600"/>
            <a:ext cx="304800"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E</a:t>
            </a:r>
          </a:p>
        </p:txBody>
      </p:sp>
      <p:sp>
        <p:nvSpPr>
          <p:cNvPr id="201756" name="Text Box 28"/>
          <p:cNvSpPr txBox="1">
            <a:spLocks noChangeArrowheads="1"/>
          </p:cNvSpPr>
          <p:nvPr/>
        </p:nvSpPr>
        <p:spPr bwMode="auto">
          <a:xfrm>
            <a:off x="3902075" y="4165600"/>
            <a:ext cx="304800"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E</a:t>
            </a:r>
          </a:p>
        </p:txBody>
      </p:sp>
      <p:sp>
        <p:nvSpPr>
          <p:cNvPr id="201757" name="Text Box 29"/>
          <p:cNvSpPr txBox="1">
            <a:spLocks noChangeArrowheads="1"/>
          </p:cNvSpPr>
          <p:nvPr/>
        </p:nvSpPr>
        <p:spPr bwMode="auto">
          <a:xfrm>
            <a:off x="3902075" y="4699000"/>
            <a:ext cx="304800"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E</a:t>
            </a:r>
          </a:p>
        </p:txBody>
      </p:sp>
      <p:sp>
        <p:nvSpPr>
          <p:cNvPr id="201758" name="Text Box 30"/>
          <p:cNvSpPr txBox="1">
            <a:spLocks noChangeArrowheads="1"/>
          </p:cNvSpPr>
          <p:nvPr/>
        </p:nvSpPr>
        <p:spPr bwMode="auto">
          <a:xfrm>
            <a:off x="1322388" y="4106863"/>
            <a:ext cx="304800"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E</a:t>
            </a:r>
          </a:p>
        </p:txBody>
      </p:sp>
      <p:sp>
        <p:nvSpPr>
          <p:cNvPr id="201759" name="Text Box 31"/>
          <p:cNvSpPr txBox="1">
            <a:spLocks noChangeArrowheads="1"/>
          </p:cNvSpPr>
          <p:nvPr/>
        </p:nvSpPr>
        <p:spPr bwMode="auto">
          <a:xfrm>
            <a:off x="1779588" y="4411663"/>
            <a:ext cx="304800"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E</a:t>
            </a:r>
          </a:p>
        </p:txBody>
      </p:sp>
      <p:sp>
        <p:nvSpPr>
          <p:cNvPr id="201760" name="Text Box 32"/>
          <p:cNvSpPr txBox="1">
            <a:spLocks noChangeArrowheads="1"/>
          </p:cNvSpPr>
          <p:nvPr/>
        </p:nvSpPr>
        <p:spPr bwMode="auto">
          <a:xfrm>
            <a:off x="4725988" y="4865688"/>
            <a:ext cx="304800"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E</a:t>
            </a:r>
          </a:p>
        </p:txBody>
      </p:sp>
      <p:sp>
        <p:nvSpPr>
          <p:cNvPr id="201761" name="Text Box 33"/>
          <p:cNvSpPr txBox="1">
            <a:spLocks noChangeArrowheads="1"/>
          </p:cNvSpPr>
          <p:nvPr/>
        </p:nvSpPr>
        <p:spPr bwMode="auto">
          <a:xfrm>
            <a:off x="2160588" y="4106863"/>
            <a:ext cx="304800"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E</a:t>
            </a:r>
          </a:p>
        </p:txBody>
      </p:sp>
      <p:sp>
        <p:nvSpPr>
          <p:cNvPr id="201762" name="Text Box 34"/>
          <p:cNvSpPr txBox="1">
            <a:spLocks noChangeArrowheads="1"/>
          </p:cNvSpPr>
          <p:nvPr/>
        </p:nvSpPr>
        <p:spPr bwMode="auto">
          <a:xfrm>
            <a:off x="7443788" y="3784600"/>
            <a:ext cx="304800"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E</a:t>
            </a:r>
          </a:p>
        </p:txBody>
      </p:sp>
      <p:sp>
        <p:nvSpPr>
          <p:cNvPr id="201763" name="Line 35"/>
          <p:cNvSpPr>
            <a:spLocks noChangeShapeType="1"/>
          </p:cNvSpPr>
          <p:nvPr/>
        </p:nvSpPr>
        <p:spPr bwMode="auto">
          <a:xfrm>
            <a:off x="3643313" y="3933825"/>
            <a:ext cx="42862" cy="550863"/>
          </a:xfrm>
          <a:prstGeom prst="line">
            <a:avLst/>
          </a:prstGeom>
          <a:noFill/>
          <a:ln w="57150">
            <a:solidFill>
              <a:schemeClr val="tx1"/>
            </a:solidFill>
            <a:round/>
            <a:headEnd/>
            <a:tailEnd/>
          </a:ln>
          <a:effectLst/>
        </p:spPr>
        <p:txBody>
          <a:bodyPr anchor="ctr">
            <a:prstTxWarp prst="textNoShape">
              <a:avLst/>
            </a:prstTxWarp>
            <a:spAutoFit/>
          </a:bodyPr>
          <a:lstStyle/>
          <a:p>
            <a:endParaRPr lang="en-US"/>
          </a:p>
        </p:txBody>
      </p:sp>
      <p:sp>
        <p:nvSpPr>
          <p:cNvPr id="201764" name="Line 36"/>
          <p:cNvSpPr>
            <a:spLocks noChangeShapeType="1"/>
          </p:cNvSpPr>
          <p:nvPr/>
        </p:nvSpPr>
        <p:spPr bwMode="auto">
          <a:xfrm flipV="1">
            <a:off x="4194175" y="4557713"/>
            <a:ext cx="522288" cy="319087"/>
          </a:xfrm>
          <a:prstGeom prst="line">
            <a:avLst/>
          </a:prstGeom>
          <a:noFill/>
          <a:ln w="57150">
            <a:solidFill>
              <a:schemeClr val="tx1"/>
            </a:solidFill>
            <a:round/>
            <a:headEnd/>
            <a:tailEnd/>
          </a:ln>
          <a:effectLst/>
        </p:spPr>
        <p:txBody>
          <a:bodyPr wrap="none" anchor="ctr">
            <a:prstTxWarp prst="textNoShape">
              <a:avLst/>
            </a:prstTxWarp>
            <a:spAutoFit/>
          </a:bodyPr>
          <a:lstStyle/>
          <a:p>
            <a:endParaRPr lang="en-US"/>
          </a:p>
        </p:txBody>
      </p:sp>
      <p:sp>
        <p:nvSpPr>
          <p:cNvPr id="201765" name="Line 37"/>
          <p:cNvSpPr>
            <a:spLocks noChangeShapeType="1"/>
          </p:cNvSpPr>
          <p:nvPr/>
        </p:nvSpPr>
        <p:spPr bwMode="auto">
          <a:xfrm flipH="1">
            <a:off x="3222625" y="3643313"/>
            <a:ext cx="1044575" cy="914400"/>
          </a:xfrm>
          <a:prstGeom prst="line">
            <a:avLst/>
          </a:prstGeom>
          <a:noFill/>
          <a:ln w="57150">
            <a:solidFill>
              <a:schemeClr val="tx1"/>
            </a:solidFill>
            <a:round/>
            <a:headEnd/>
            <a:tailEnd/>
          </a:ln>
          <a:effectLst/>
        </p:spPr>
        <p:txBody>
          <a:bodyPr wrap="none" anchor="ctr">
            <a:prstTxWarp prst="textNoShape">
              <a:avLst/>
            </a:prstTxWarp>
            <a:spAutoFit/>
          </a:bodyPr>
          <a:lstStyle/>
          <a:p>
            <a:endParaRPr lang="en-US"/>
          </a:p>
        </p:txBody>
      </p:sp>
      <p:sp>
        <p:nvSpPr>
          <p:cNvPr id="201766" name="Line 38"/>
          <p:cNvSpPr>
            <a:spLocks noChangeShapeType="1"/>
          </p:cNvSpPr>
          <p:nvPr/>
        </p:nvSpPr>
        <p:spPr bwMode="auto">
          <a:xfrm flipV="1">
            <a:off x="3106738" y="3933825"/>
            <a:ext cx="2670175" cy="144463"/>
          </a:xfrm>
          <a:prstGeom prst="line">
            <a:avLst/>
          </a:prstGeom>
          <a:noFill/>
          <a:ln w="57150">
            <a:solidFill>
              <a:schemeClr val="tx1"/>
            </a:solidFill>
            <a:round/>
            <a:headEnd/>
            <a:tailEnd/>
          </a:ln>
          <a:effectLst/>
        </p:spPr>
        <p:txBody>
          <a:bodyPr wrap="none" anchor="ctr">
            <a:prstTxWarp prst="textNoShape">
              <a:avLst/>
            </a:prstTxWarp>
            <a:spAutoFit/>
          </a:bodyPr>
          <a:lstStyle/>
          <a:p>
            <a:endParaRPr lang="en-US"/>
          </a:p>
        </p:txBody>
      </p:sp>
      <p:sp>
        <p:nvSpPr>
          <p:cNvPr id="201767" name="Line 39"/>
          <p:cNvSpPr>
            <a:spLocks noChangeShapeType="1"/>
          </p:cNvSpPr>
          <p:nvPr/>
        </p:nvSpPr>
        <p:spPr bwMode="auto">
          <a:xfrm>
            <a:off x="5326063" y="3832225"/>
            <a:ext cx="392112" cy="319088"/>
          </a:xfrm>
          <a:prstGeom prst="line">
            <a:avLst/>
          </a:prstGeom>
          <a:noFill/>
          <a:ln w="57150">
            <a:solidFill>
              <a:schemeClr val="tx1"/>
            </a:solidFill>
            <a:round/>
            <a:headEnd/>
            <a:tailEnd/>
          </a:ln>
          <a:effectLst/>
        </p:spPr>
        <p:txBody>
          <a:bodyPr wrap="none" anchor="ctr">
            <a:prstTxWarp prst="textNoShape">
              <a:avLst/>
            </a:prstTxWarp>
            <a:spAutoFit/>
          </a:bodyPr>
          <a:lstStyle/>
          <a:p>
            <a:endParaRPr lang="en-US"/>
          </a:p>
        </p:txBody>
      </p:sp>
      <p:sp>
        <p:nvSpPr>
          <p:cNvPr id="201768" name="Line 40"/>
          <p:cNvSpPr>
            <a:spLocks noChangeShapeType="1"/>
          </p:cNvSpPr>
          <p:nvPr/>
        </p:nvSpPr>
        <p:spPr bwMode="auto">
          <a:xfrm flipV="1">
            <a:off x="5021263" y="4848225"/>
            <a:ext cx="711200" cy="217488"/>
          </a:xfrm>
          <a:prstGeom prst="line">
            <a:avLst/>
          </a:prstGeom>
          <a:noFill/>
          <a:ln w="57150">
            <a:solidFill>
              <a:schemeClr val="tx1"/>
            </a:solidFill>
            <a:round/>
            <a:headEnd/>
            <a:tailEnd/>
          </a:ln>
          <a:effectLst/>
        </p:spPr>
        <p:txBody>
          <a:bodyPr wrap="none" anchor="ctr">
            <a:prstTxWarp prst="textNoShape">
              <a:avLst/>
            </a:prstTxWarp>
            <a:spAutoFit/>
          </a:bodyPr>
          <a:lstStyle/>
          <a:p>
            <a:endParaRPr lang="en-US"/>
          </a:p>
        </p:txBody>
      </p:sp>
      <p:sp>
        <p:nvSpPr>
          <p:cNvPr id="201769" name="Line 41"/>
          <p:cNvSpPr>
            <a:spLocks noChangeShapeType="1"/>
          </p:cNvSpPr>
          <p:nvPr/>
        </p:nvSpPr>
        <p:spPr bwMode="auto">
          <a:xfrm flipV="1">
            <a:off x="6662738" y="4340225"/>
            <a:ext cx="361950" cy="260350"/>
          </a:xfrm>
          <a:prstGeom prst="line">
            <a:avLst/>
          </a:prstGeom>
          <a:noFill/>
          <a:ln w="57150">
            <a:solidFill>
              <a:schemeClr val="tx1"/>
            </a:solidFill>
            <a:round/>
            <a:headEnd/>
            <a:tailEnd/>
          </a:ln>
          <a:effectLst/>
        </p:spPr>
        <p:txBody>
          <a:bodyPr wrap="none" anchor="ctr">
            <a:prstTxWarp prst="textNoShape">
              <a:avLst/>
            </a:prstTxWarp>
            <a:spAutoFit/>
          </a:bodyPr>
          <a:lstStyle/>
          <a:p>
            <a:endParaRPr lang="en-US"/>
          </a:p>
        </p:txBody>
      </p:sp>
      <p:sp>
        <p:nvSpPr>
          <p:cNvPr id="201770" name="Line 42"/>
          <p:cNvSpPr>
            <a:spLocks noChangeShapeType="1"/>
          </p:cNvSpPr>
          <p:nvPr/>
        </p:nvSpPr>
        <p:spPr bwMode="auto">
          <a:xfrm flipH="1">
            <a:off x="6561138" y="3903663"/>
            <a:ext cx="884237" cy="117475"/>
          </a:xfrm>
          <a:prstGeom prst="line">
            <a:avLst/>
          </a:prstGeom>
          <a:noFill/>
          <a:ln w="57150">
            <a:solidFill>
              <a:schemeClr val="tx1"/>
            </a:solidFill>
            <a:round/>
            <a:headEnd/>
            <a:tailEnd/>
          </a:ln>
          <a:effectLst/>
        </p:spPr>
        <p:txBody>
          <a:bodyPr wrap="none" anchor="ctr">
            <a:prstTxWarp prst="textNoShape">
              <a:avLst/>
            </a:prstTxWarp>
            <a:spAutoFit/>
          </a:bodyPr>
          <a:lstStyle/>
          <a:p>
            <a:endParaRPr lang="en-US"/>
          </a:p>
        </p:txBody>
      </p:sp>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2"/>
          <p:cNvSpPr>
            <a:spLocks noGrp="1" noChangeArrowheads="1"/>
          </p:cNvSpPr>
          <p:nvPr>
            <p:ph type="title"/>
          </p:nvPr>
        </p:nvSpPr>
        <p:spPr/>
        <p:txBody>
          <a:bodyPr/>
          <a:lstStyle/>
          <a:p>
            <a:r>
              <a:rPr lang="en-US"/>
              <a:t>Sentence Alignment</a:t>
            </a:r>
          </a:p>
        </p:txBody>
      </p:sp>
      <p:sp>
        <p:nvSpPr>
          <p:cNvPr id="289799" name="Rectangle 7"/>
          <p:cNvSpPr>
            <a:spLocks noGrp="1" noChangeArrowheads="1"/>
          </p:cNvSpPr>
          <p:nvPr>
            <p:ph type="body" idx="1"/>
          </p:nvPr>
        </p:nvSpPr>
        <p:spPr>
          <a:xfrm>
            <a:off x="457200" y="1600200"/>
            <a:ext cx="3657600" cy="4525963"/>
          </a:xfrm>
        </p:spPr>
        <p:txBody>
          <a:bodyPr/>
          <a:lstStyle/>
          <a:p>
            <a:pPr>
              <a:buFontTx/>
              <a:buNone/>
            </a:pPr>
            <a:r>
              <a:rPr lang="en-US" sz="2800"/>
              <a:t>The old man is happy.  He has fished many times.  His wife talks to him.  The fish are jumping.  The sharks await.</a:t>
            </a:r>
          </a:p>
        </p:txBody>
      </p:sp>
      <p:sp>
        <p:nvSpPr>
          <p:cNvPr id="289800" name="Rectangle 8"/>
          <p:cNvSpPr>
            <a:spLocks noChangeArrowheads="1"/>
          </p:cNvSpPr>
          <p:nvPr/>
        </p:nvSpPr>
        <p:spPr bwMode="auto">
          <a:xfrm>
            <a:off x="4876800" y="1600200"/>
            <a:ext cx="3657600" cy="4525963"/>
          </a:xfrm>
          <a:prstGeom prst="rect">
            <a:avLst/>
          </a:prstGeom>
          <a:noFill/>
          <a:ln w="9525">
            <a:noFill/>
            <a:miter lim="800000"/>
            <a:headEnd/>
            <a:tailEnd/>
          </a:ln>
          <a:effectLst/>
        </p:spPr>
        <p:txBody>
          <a:bodyPr>
            <a:prstTxWarp prst="textNoShape">
              <a:avLst/>
            </a:prstTxWarp>
          </a:bodyPr>
          <a:lstStyle/>
          <a:p>
            <a:pPr marL="342900" indent="-342900" algn="l">
              <a:spcBef>
                <a:spcPct val="20000"/>
              </a:spcBef>
            </a:pPr>
            <a:r>
              <a:rPr lang="en-US" sz="2800"/>
              <a:t>El viejo est</a:t>
            </a:r>
            <a:r>
              <a:rPr lang="en-US" sz="2800">
                <a:ea typeface="Arial" pitchFamily="-111" charset="0"/>
                <a:cs typeface="Arial" pitchFamily="-111" charset="0"/>
              </a:rPr>
              <a:t>á</a:t>
            </a:r>
            <a:r>
              <a:rPr lang="en-US" sz="2800"/>
              <a:t> feliz porque ha pescado muchos veces.  Su mujer habla con </a:t>
            </a:r>
            <a:r>
              <a:rPr lang="en-US" sz="2400">
                <a:ea typeface="Arial" pitchFamily="-111" charset="0"/>
                <a:cs typeface="Arial" pitchFamily="-111" charset="0"/>
              </a:rPr>
              <a:t>é</a:t>
            </a:r>
            <a:r>
              <a:rPr lang="en-US" sz="2800"/>
              <a:t>l.  Los tiburones esperan.</a:t>
            </a:r>
          </a:p>
        </p:txBody>
      </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Rectangle 2"/>
          <p:cNvSpPr>
            <a:spLocks noGrp="1" noChangeArrowheads="1"/>
          </p:cNvSpPr>
          <p:nvPr>
            <p:ph type="title"/>
          </p:nvPr>
        </p:nvSpPr>
        <p:spPr/>
        <p:txBody>
          <a:bodyPr/>
          <a:lstStyle/>
          <a:p>
            <a:r>
              <a:rPr lang="en-US"/>
              <a:t>Sentence Alignment</a:t>
            </a:r>
          </a:p>
        </p:txBody>
      </p:sp>
      <p:sp>
        <p:nvSpPr>
          <p:cNvPr id="315395" name="Rectangle 3"/>
          <p:cNvSpPr>
            <a:spLocks noGrp="1" noChangeArrowheads="1"/>
          </p:cNvSpPr>
          <p:nvPr>
            <p:ph type="body" idx="1"/>
          </p:nvPr>
        </p:nvSpPr>
        <p:spPr>
          <a:xfrm>
            <a:off x="457200" y="1600200"/>
            <a:ext cx="3657600" cy="4525963"/>
          </a:xfrm>
        </p:spPr>
        <p:txBody>
          <a:bodyPr/>
          <a:lstStyle/>
          <a:p>
            <a:pPr marL="609600" indent="-609600">
              <a:buFontTx/>
              <a:buAutoNum type="arabicPeriod"/>
            </a:pPr>
            <a:r>
              <a:rPr lang="en-US" sz="2800"/>
              <a:t>The old man is happy.  </a:t>
            </a:r>
          </a:p>
          <a:p>
            <a:pPr marL="609600" indent="-609600">
              <a:buFontTx/>
              <a:buAutoNum type="arabicPeriod"/>
            </a:pPr>
            <a:r>
              <a:rPr lang="en-US" sz="2800"/>
              <a:t>He has fished many times.  </a:t>
            </a:r>
          </a:p>
          <a:p>
            <a:pPr marL="609600" indent="-609600">
              <a:buFontTx/>
              <a:buAutoNum type="arabicPeriod"/>
            </a:pPr>
            <a:r>
              <a:rPr lang="en-US" sz="2800"/>
              <a:t>His wife talks to him.  </a:t>
            </a:r>
          </a:p>
          <a:p>
            <a:pPr marL="609600" indent="-609600">
              <a:buFontTx/>
              <a:buAutoNum type="arabicPeriod"/>
            </a:pPr>
            <a:r>
              <a:rPr lang="en-US" sz="2800"/>
              <a:t>The fish are jumping.  </a:t>
            </a:r>
          </a:p>
          <a:p>
            <a:pPr marL="609600" indent="-609600">
              <a:buFontTx/>
              <a:buAutoNum type="arabicPeriod"/>
            </a:pPr>
            <a:r>
              <a:rPr lang="en-US" sz="2800"/>
              <a:t>The sharks await.</a:t>
            </a:r>
          </a:p>
        </p:txBody>
      </p:sp>
      <p:sp>
        <p:nvSpPr>
          <p:cNvPr id="315396" name="Rectangle 4"/>
          <p:cNvSpPr>
            <a:spLocks noChangeArrowheads="1"/>
          </p:cNvSpPr>
          <p:nvPr/>
        </p:nvSpPr>
        <p:spPr bwMode="auto">
          <a:xfrm>
            <a:off x="4876800" y="1600200"/>
            <a:ext cx="3657600" cy="4525963"/>
          </a:xfrm>
          <a:prstGeom prst="rect">
            <a:avLst/>
          </a:prstGeom>
          <a:noFill/>
          <a:ln w="9525">
            <a:noFill/>
            <a:miter lim="800000"/>
            <a:headEnd/>
            <a:tailEnd/>
          </a:ln>
          <a:effectLst/>
        </p:spPr>
        <p:txBody>
          <a:bodyPr>
            <a:prstTxWarp prst="textNoShape">
              <a:avLst/>
            </a:prstTxWarp>
          </a:bodyPr>
          <a:lstStyle/>
          <a:p>
            <a:pPr marL="609600" indent="-609600" algn="l">
              <a:spcBef>
                <a:spcPct val="20000"/>
              </a:spcBef>
              <a:buFontTx/>
              <a:buAutoNum type="arabicPeriod"/>
            </a:pPr>
            <a:r>
              <a:rPr lang="en-US" sz="2800"/>
              <a:t>El viejo est</a:t>
            </a:r>
            <a:r>
              <a:rPr lang="en-US" sz="2800">
                <a:ea typeface="Arial" pitchFamily="-111" charset="0"/>
                <a:cs typeface="Arial" pitchFamily="-111" charset="0"/>
              </a:rPr>
              <a:t>á</a:t>
            </a:r>
            <a:r>
              <a:rPr lang="en-US" sz="2800"/>
              <a:t> feliz porque ha pescado muchos veces.  </a:t>
            </a:r>
          </a:p>
          <a:p>
            <a:pPr marL="609600" indent="-609600" algn="l">
              <a:spcBef>
                <a:spcPct val="20000"/>
              </a:spcBef>
              <a:buFontTx/>
              <a:buAutoNum type="arabicPeriod"/>
            </a:pPr>
            <a:r>
              <a:rPr lang="en-US" sz="2800"/>
              <a:t>Su mujer habla con </a:t>
            </a:r>
            <a:r>
              <a:rPr lang="en-US" sz="2800">
                <a:ea typeface="Arial" pitchFamily="-111" charset="0"/>
                <a:cs typeface="Arial" pitchFamily="-111" charset="0"/>
              </a:rPr>
              <a:t>é</a:t>
            </a:r>
            <a:r>
              <a:rPr lang="en-US" sz="2800"/>
              <a:t>l.  </a:t>
            </a:r>
          </a:p>
          <a:p>
            <a:pPr marL="609600" indent="-609600" algn="l">
              <a:spcBef>
                <a:spcPct val="20000"/>
              </a:spcBef>
              <a:buFontTx/>
              <a:buAutoNum type="arabicPeriod"/>
            </a:pPr>
            <a:r>
              <a:rPr lang="en-US" sz="2800"/>
              <a:t>Los tiburones esperan.</a:t>
            </a:r>
          </a:p>
        </p:txBody>
      </p:sp>
      <p:sp>
        <p:nvSpPr>
          <p:cNvPr id="2" name="TextBox 1"/>
          <p:cNvSpPr txBox="1"/>
          <p:nvPr/>
        </p:nvSpPr>
        <p:spPr>
          <a:xfrm>
            <a:off x="2167307" y="6167735"/>
            <a:ext cx="3572613" cy="461665"/>
          </a:xfrm>
          <a:prstGeom prst="rect">
            <a:avLst/>
          </a:prstGeom>
          <a:noFill/>
        </p:spPr>
        <p:txBody>
          <a:bodyPr wrap="none" rtlCol="0">
            <a:spAutoFit/>
          </a:bodyPr>
          <a:lstStyle/>
          <a:p>
            <a:r>
              <a:rPr lang="en-US" sz="2400" dirty="0" smtClean="0">
                <a:solidFill>
                  <a:srgbClr val="FF0000"/>
                </a:solidFill>
              </a:rPr>
              <a:t>What should be aligned?</a:t>
            </a:r>
            <a:endParaRPr lang="en-US" sz="2400" dirty="0">
              <a:solidFill>
                <a:srgbClr val="FF0000"/>
              </a:solidFill>
            </a:endParaRPr>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Rectangle 2"/>
          <p:cNvSpPr>
            <a:spLocks noGrp="1" noChangeArrowheads="1"/>
          </p:cNvSpPr>
          <p:nvPr>
            <p:ph type="title"/>
          </p:nvPr>
        </p:nvSpPr>
        <p:spPr/>
        <p:txBody>
          <a:bodyPr/>
          <a:lstStyle/>
          <a:p>
            <a:r>
              <a:rPr lang="en-US"/>
              <a:t>Sentence Alignment</a:t>
            </a:r>
          </a:p>
        </p:txBody>
      </p:sp>
      <p:sp>
        <p:nvSpPr>
          <p:cNvPr id="316419" name="Rectangle 3"/>
          <p:cNvSpPr>
            <a:spLocks noGrp="1" noChangeArrowheads="1"/>
          </p:cNvSpPr>
          <p:nvPr>
            <p:ph type="body" idx="1"/>
          </p:nvPr>
        </p:nvSpPr>
        <p:spPr>
          <a:xfrm>
            <a:off x="457200" y="1600200"/>
            <a:ext cx="3657600" cy="4525963"/>
          </a:xfrm>
        </p:spPr>
        <p:txBody>
          <a:bodyPr/>
          <a:lstStyle/>
          <a:p>
            <a:pPr marL="609600" indent="-609600">
              <a:buFontTx/>
              <a:buAutoNum type="arabicPeriod"/>
            </a:pPr>
            <a:r>
              <a:rPr lang="en-US" sz="2800"/>
              <a:t>The old man is happy.  </a:t>
            </a:r>
          </a:p>
          <a:p>
            <a:pPr marL="609600" indent="-609600">
              <a:buFontTx/>
              <a:buAutoNum type="arabicPeriod"/>
            </a:pPr>
            <a:r>
              <a:rPr lang="en-US" sz="2800"/>
              <a:t>He has fished many times.  </a:t>
            </a:r>
          </a:p>
          <a:p>
            <a:pPr marL="609600" indent="-609600">
              <a:buFontTx/>
              <a:buAutoNum type="arabicPeriod"/>
            </a:pPr>
            <a:r>
              <a:rPr lang="en-US" sz="2800"/>
              <a:t>His wife talks to him.  </a:t>
            </a:r>
          </a:p>
          <a:p>
            <a:pPr marL="609600" indent="-609600">
              <a:buFontTx/>
              <a:buAutoNum type="arabicPeriod"/>
            </a:pPr>
            <a:r>
              <a:rPr lang="en-US" sz="2800"/>
              <a:t>The fish are jumping.  </a:t>
            </a:r>
          </a:p>
          <a:p>
            <a:pPr marL="609600" indent="-609600">
              <a:buFontTx/>
              <a:buAutoNum type="arabicPeriod"/>
            </a:pPr>
            <a:r>
              <a:rPr lang="en-US" sz="2800"/>
              <a:t>The sharks await.</a:t>
            </a:r>
          </a:p>
        </p:txBody>
      </p:sp>
      <p:sp>
        <p:nvSpPr>
          <p:cNvPr id="316420" name="Rectangle 4"/>
          <p:cNvSpPr>
            <a:spLocks noChangeArrowheads="1"/>
          </p:cNvSpPr>
          <p:nvPr/>
        </p:nvSpPr>
        <p:spPr bwMode="auto">
          <a:xfrm>
            <a:off x="4876800" y="1600200"/>
            <a:ext cx="3657600" cy="4525963"/>
          </a:xfrm>
          <a:prstGeom prst="rect">
            <a:avLst/>
          </a:prstGeom>
          <a:noFill/>
          <a:ln w="9525">
            <a:noFill/>
            <a:miter lim="800000"/>
            <a:headEnd/>
            <a:tailEnd/>
          </a:ln>
          <a:effectLst/>
        </p:spPr>
        <p:txBody>
          <a:bodyPr>
            <a:prstTxWarp prst="textNoShape">
              <a:avLst/>
            </a:prstTxWarp>
          </a:bodyPr>
          <a:lstStyle/>
          <a:p>
            <a:pPr marL="609600" indent="-609600" algn="l">
              <a:spcBef>
                <a:spcPct val="20000"/>
              </a:spcBef>
              <a:buFontTx/>
              <a:buAutoNum type="arabicPeriod"/>
            </a:pPr>
            <a:r>
              <a:rPr lang="en-US" sz="2800"/>
              <a:t>El viejo est</a:t>
            </a:r>
            <a:r>
              <a:rPr lang="en-US" sz="2800">
                <a:ea typeface="Arial" pitchFamily="-111" charset="0"/>
                <a:cs typeface="Arial" pitchFamily="-111" charset="0"/>
              </a:rPr>
              <a:t>á</a:t>
            </a:r>
            <a:r>
              <a:rPr lang="en-US" sz="2800"/>
              <a:t> feliz porque ha pescado muchos veces.  </a:t>
            </a:r>
          </a:p>
          <a:p>
            <a:pPr marL="609600" indent="-609600" algn="l">
              <a:spcBef>
                <a:spcPct val="20000"/>
              </a:spcBef>
              <a:buFontTx/>
              <a:buAutoNum type="arabicPeriod"/>
            </a:pPr>
            <a:r>
              <a:rPr lang="en-US" sz="2800"/>
              <a:t>Su mujer habla con </a:t>
            </a:r>
            <a:r>
              <a:rPr lang="en-US" sz="2800">
                <a:ea typeface="Arial" pitchFamily="-111" charset="0"/>
                <a:cs typeface="Arial" pitchFamily="-111" charset="0"/>
              </a:rPr>
              <a:t>é</a:t>
            </a:r>
            <a:r>
              <a:rPr lang="en-US" sz="2800"/>
              <a:t>l.  </a:t>
            </a:r>
          </a:p>
          <a:p>
            <a:pPr marL="609600" indent="-609600" algn="l">
              <a:spcBef>
                <a:spcPct val="20000"/>
              </a:spcBef>
              <a:buFontTx/>
              <a:buAutoNum type="arabicPeriod"/>
            </a:pPr>
            <a:r>
              <a:rPr lang="en-US" sz="2800"/>
              <a:t>Los tiburones esperan.</a:t>
            </a:r>
          </a:p>
        </p:txBody>
      </p:sp>
      <p:sp>
        <p:nvSpPr>
          <p:cNvPr id="316421" name="Line 5"/>
          <p:cNvSpPr>
            <a:spLocks noChangeShapeType="1"/>
          </p:cNvSpPr>
          <p:nvPr/>
        </p:nvSpPr>
        <p:spPr bwMode="auto">
          <a:xfrm>
            <a:off x="3733800" y="1905000"/>
            <a:ext cx="1143000" cy="0"/>
          </a:xfrm>
          <a:prstGeom prst="line">
            <a:avLst/>
          </a:prstGeom>
          <a:noFill/>
          <a:ln w="76200">
            <a:solidFill>
              <a:schemeClr val="tx1"/>
            </a:solidFill>
            <a:round/>
            <a:headEnd/>
            <a:tailEnd/>
          </a:ln>
          <a:effectLst/>
        </p:spPr>
        <p:txBody>
          <a:bodyPr>
            <a:prstTxWarp prst="textNoShape">
              <a:avLst/>
            </a:prstTxWarp>
          </a:bodyPr>
          <a:lstStyle/>
          <a:p>
            <a:endParaRPr lang="en-US"/>
          </a:p>
        </p:txBody>
      </p:sp>
      <p:sp>
        <p:nvSpPr>
          <p:cNvPr id="316422" name="Line 6"/>
          <p:cNvSpPr>
            <a:spLocks noChangeShapeType="1"/>
          </p:cNvSpPr>
          <p:nvPr/>
        </p:nvSpPr>
        <p:spPr bwMode="auto">
          <a:xfrm flipH="1">
            <a:off x="3581400" y="1905000"/>
            <a:ext cx="1295400" cy="990600"/>
          </a:xfrm>
          <a:prstGeom prst="line">
            <a:avLst/>
          </a:prstGeom>
          <a:noFill/>
          <a:ln w="76200">
            <a:solidFill>
              <a:schemeClr val="tx1"/>
            </a:solidFill>
            <a:round/>
            <a:headEnd/>
            <a:tailEnd/>
          </a:ln>
          <a:effectLst/>
        </p:spPr>
        <p:txBody>
          <a:bodyPr>
            <a:prstTxWarp prst="textNoShape">
              <a:avLst/>
            </a:prstTxWarp>
          </a:bodyPr>
          <a:lstStyle/>
          <a:p>
            <a:endParaRPr lang="en-US"/>
          </a:p>
        </p:txBody>
      </p:sp>
      <p:sp>
        <p:nvSpPr>
          <p:cNvPr id="316423" name="Line 7"/>
          <p:cNvSpPr>
            <a:spLocks noChangeShapeType="1"/>
          </p:cNvSpPr>
          <p:nvPr/>
        </p:nvSpPr>
        <p:spPr bwMode="auto">
          <a:xfrm flipV="1">
            <a:off x="3810000" y="3657600"/>
            <a:ext cx="990600" cy="76200"/>
          </a:xfrm>
          <a:prstGeom prst="line">
            <a:avLst/>
          </a:prstGeom>
          <a:noFill/>
          <a:ln w="76200">
            <a:solidFill>
              <a:schemeClr val="tx1"/>
            </a:solidFill>
            <a:round/>
            <a:headEnd/>
            <a:tailEnd/>
          </a:ln>
          <a:effectLst/>
        </p:spPr>
        <p:txBody>
          <a:bodyPr>
            <a:prstTxWarp prst="textNoShape">
              <a:avLst/>
            </a:prstTxWarp>
          </a:bodyPr>
          <a:lstStyle/>
          <a:p>
            <a:endParaRPr lang="en-US"/>
          </a:p>
        </p:txBody>
      </p:sp>
      <p:sp>
        <p:nvSpPr>
          <p:cNvPr id="316424" name="Line 8"/>
          <p:cNvSpPr>
            <a:spLocks noChangeShapeType="1"/>
          </p:cNvSpPr>
          <p:nvPr/>
        </p:nvSpPr>
        <p:spPr bwMode="auto">
          <a:xfrm flipV="1">
            <a:off x="4038600" y="4648200"/>
            <a:ext cx="838200" cy="990600"/>
          </a:xfrm>
          <a:prstGeom prst="line">
            <a:avLst/>
          </a:prstGeom>
          <a:noFill/>
          <a:ln w="76200">
            <a:solidFill>
              <a:schemeClr val="tx1"/>
            </a:solidFill>
            <a:round/>
            <a:headEnd/>
            <a:tailEnd/>
          </a:ln>
          <a:effectLst/>
        </p:spPr>
        <p:txBody>
          <a:bodyPr>
            <a:prstTxWarp prst="textNoShape">
              <a:avLst/>
            </a:prstTxWarp>
          </a:bodyPr>
          <a:lstStyle/>
          <a:p>
            <a:endParaRPr lang="en-US"/>
          </a:p>
        </p:txBody>
      </p:sp>
      <p:sp>
        <p:nvSpPr>
          <p:cNvPr id="316425" name="Line 9"/>
          <p:cNvSpPr>
            <a:spLocks noChangeShapeType="1"/>
          </p:cNvSpPr>
          <p:nvPr/>
        </p:nvSpPr>
        <p:spPr bwMode="auto">
          <a:xfrm>
            <a:off x="3200400" y="4648200"/>
            <a:ext cx="609600" cy="0"/>
          </a:xfrm>
          <a:prstGeom prst="line">
            <a:avLst/>
          </a:prstGeom>
          <a:noFill/>
          <a:ln w="76200">
            <a:solidFill>
              <a:schemeClr val="tx1"/>
            </a:solidFill>
            <a:round/>
            <a:headEnd/>
            <a:tailEnd/>
          </a:ln>
          <a:effectLst/>
        </p:spPr>
        <p:txBody>
          <a:bodyPr>
            <a:prstTxWarp prst="textNoShape">
              <a:avLst/>
            </a:prstTxWarp>
          </a:bodyPr>
          <a:lstStyle/>
          <a:p>
            <a:endParaRPr lang="en-US"/>
          </a:p>
        </p:txBody>
      </p:sp>
      <p:sp>
        <p:nvSpPr>
          <p:cNvPr id="316426" name="Line 10"/>
          <p:cNvSpPr>
            <a:spLocks noChangeShapeType="1"/>
          </p:cNvSpPr>
          <p:nvPr/>
        </p:nvSpPr>
        <p:spPr bwMode="auto">
          <a:xfrm>
            <a:off x="3810000" y="4495800"/>
            <a:ext cx="0" cy="304800"/>
          </a:xfrm>
          <a:prstGeom prst="line">
            <a:avLst/>
          </a:prstGeom>
          <a:noFill/>
          <a:ln w="76200">
            <a:solidFill>
              <a:schemeClr val="tx1"/>
            </a:solidFill>
            <a:round/>
            <a:headEnd/>
            <a:tailEnd/>
          </a:ln>
          <a:effectLst/>
        </p:spPr>
        <p:txBody>
          <a:bodyPr>
            <a:prstTxWarp prst="textNoShape">
              <a:avLst/>
            </a:prstTxWarp>
          </a:bodyPr>
          <a:lstStyle/>
          <a:p>
            <a:endParaRPr lang="en-US"/>
          </a:p>
        </p:txBody>
      </p:sp>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2" name="Rectangle 2"/>
          <p:cNvSpPr>
            <a:spLocks noGrp="1" noChangeArrowheads="1"/>
          </p:cNvSpPr>
          <p:nvPr>
            <p:ph type="title"/>
          </p:nvPr>
        </p:nvSpPr>
        <p:spPr/>
        <p:txBody>
          <a:bodyPr/>
          <a:lstStyle/>
          <a:p>
            <a:r>
              <a:rPr lang="en-US"/>
              <a:t>Sentence Alignment</a:t>
            </a:r>
          </a:p>
        </p:txBody>
      </p:sp>
      <p:sp>
        <p:nvSpPr>
          <p:cNvPr id="317443" name="Rectangle 3"/>
          <p:cNvSpPr>
            <a:spLocks noGrp="1" noChangeArrowheads="1"/>
          </p:cNvSpPr>
          <p:nvPr>
            <p:ph type="body" idx="1"/>
          </p:nvPr>
        </p:nvSpPr>
        <p:spPr>
          <a:xfrm>
            <a:off x="457200" y="1600200"/>
            <a:ext cx="3657600" cy="4525963"/>
          </a:xfrm>
        </p:spPr>
        <p:txBody>
          <a:bodyPr/>
          <a:lstStyle/>
          <a:p>
            <a:pPr marL="609600" indent="-609600">
              <a:buFontTx/>
              <a:buAutoNum type="arabicPeriod"/>
            </a:pPr>
            <a:r>
              <a:rPr lang="en-US" sz="2800" dirty="0"/>
              <a:t>The old man is happy. He has fished many times.  </a:t>
            </a:r>
          </a:p>
          <a:p>
            <a:pPr marL="609600" indent="-609600">
              <a:buFontTx/>
              <a:buAutoNum type="arabicPeriod"/>
            </a:pPr>
            <a:r>
              <a:rPr lang="en-US" sz="2800" dirty="0"/>
              <a:t>His wife talks to him.  </a:t>
            </a:r>
          </a:p>
          <a:p>
            <a:pPr marL="609600" indent="-609600">
              <a:buFontTx/>
              <a:buAutoNum type="arabicPeriod"/>
            </a:pPr>
            <a:r>
              <a:rPr lang="en-US" sz="2800" dirty="0"/>
              <a:t>The sharks await.</a:t>
            </a:r>
          </a:p>
        </p:txBody>
      </p:sp>
      <p:sp>
        <p:nvSpPr>
          <p:cNvPr id="317444" name="Rectangle 4"/>
          <p:cNvSpPr>
            <a:spLocks noChangeArrowheads="1"/>
          </p:cNvSpPr>
          <p:nvPr/>
        </p:nvSpPr>
        <p:spPr bwMode="auto">
          <a:xfrm>
            <a:off x="4876800" y="1600200"/>
            <a:ext cx="3657600" cy="4525963"/>
          </a:xfrm>
          <a:prstGeom prst="rect">
            <a:avLst/>
          </a:prstGeom>
          <a:noFill/>
          <a:ln w="9525">
            <a:noFill/>
            <a:miter lim="800000"/>
            <a:headEnd/>
            <a:tailEnd/>
          </a:ln>
          <a:effectLst/>
        </p:spPr>
        <p:txBody>
          <a:bodyPr>
            <a:prstTxWarp prst="textNoShape">
              <a:avLst/>
            </a:prstTxWarp>
          </a:bodyPr>
          <a:lstStyle/>
          <a:p>
            <a:pPr marL="609600" indent="-609600" algn="l">
              <a:spcBef>
                <a:spcPct val="20000"/>
              </a:spcBef>
              <a:buFontTx/>
              <a:buAutoNum type="arabicPeriod"/>
            </a:pPr>
            <a:r>
              <a:rPr lang="en-US" sz="2800"/>
              <a:t>El viejo est</a:t>
            </a:r>
            <a:r>
              <a:rPr lang="en-US" sz="2800">
                <a:ea typeface="Arial" pitchFamily="-111" charset="0"/>
                <a:cs typeface="Arial" pitchFamily="-111" charset="0"/>
              </a:rPr>
              <a:t>á</a:t>
            </a:r>
            <a:r>
              <a:rPr lang="en-US" sz="2800"/>
              <a:t> feliz porque ha pescado muchos veces.  </a:t>
            </a:r>
          </a:p>
          <a:p>
            <a:pPr marL="609600" indent="-609600" algn="l">
              <a:spcBef>
                <a:spcPct val="20000"/>
              </a:spcBef>
              <a:buFontTx/>
              <a:buAutoNum type="arabicPeriod"/>
            </a:pPr>
            <a:r>
              <a:rPr lang="en-US" sz="2800"/>
              <a:t>Su mujer habla con </a:t>
            </a:r>
            <a:r>
              <a:rPr lang="en-US" sz="2800">
                <a:ea typeface="Arial" pitchFamily="-111" charset="0"/>
                <a:cs typeface="Arial" pitchFamily="-111" charset="0"/>
              </a:rPr>
              <a:t>é</a:t>
            </a:r>
            <a:r>
              <a:rPr lang="en-US" sz="2800"/>
              <a:t>l.  </a:t>
            </a:r>
          </a:p>
          <a:p>
            <a:pPr marL="609600" indent="-609600" algn="l">
              <a:spcBef>
                <a:spcPct val="20000"/>
              </a:spcBef>
              <a:buFontTx/>
              <a:buAutoNum type="arabicPeriod"/>
            </a:pPr>
            <a:r>
              <a:rPr lang="en-US" sz="2800"/>
              <a:t>Los tiburones esperan.</a:t>
            </a:r>
          </a:p>
        </p:txBody>
      </p:sp>
      <p:sp>
        <p:nvSpPr>
          <p:cNvPr id="317445" name="Line 5"/>
          <p:cNvSpPr>
            <a:spLocks noChangeShapeType="1"/>
          </p:cNvSpPr>
          <p:nvPr/>
        </p:nvSpPr>
        <p:spPr bwMode="auto">
          <a:xfrm>
            <a:off x="4038600" y="1905000"/>
            <a:ext cx="762000" cy="0"/>
          </a:xfrm>
          <a:prstGeom prst="line">
            <a:avLst/>
          </a:prstGeom>
          <a:noFill/>
          <a:ln w="76200">
            <a:solidFill>
              <a:schemeClr val="tx1"/>
            </a:solidFill>
            <a:round/>
            <a:headEnd/>
            <a:tailEnd/>
          </a:ln>
          <a:effectLst/>
        </p:spPr>
        <p:txBody>
          <a:bodyPr>
            <a:prstTxWarp prst="textNoShape">
              <a:avLst/>
            </a:prstTxWarp>
          </a:bodyPr>
          <a:lstStyle/>
          <a:p>
            <a:endParaRPr lang="en-US"/>
          </a:p>
        </p:txBody>
      </p:sp>
      <p:sp>
        <p:nvSpPr>
          <p:cNvPr id="317446" name="Line 6"/>
          <p:cNvSpPr>
            <a:spLocks noChangeShapeType="1"/>
          </p:cNvSpPr>
          <p:nvPr/>
        </p:nvSpPr>
        <p:spPr bwMode="auto">
          <a:xfrm flipV="1">
            <a:off x="4038600" y="3733800"/>
            <a:ext cx="762000" cy="0"/>
          </a:xfrm>
          <a:prstGeom prst="line">
            <a:avLst/>
          </a:prstGeom>
          <a:noFill/>
          <a:ln w="76200">
            <a:solidFill>
              <a:schemeClr val="tx1"/>
            </a:solidFill>
            <a:round/>
            <a:headEnd/>
            <a:tailEnd/>
          </a:ln>
          <a:effectLst/>
        </p:spPr>
        <p:txBody>
          <a:bodyPr>
            <a:prstTxWarp prst="textNoShape">
              <a:avLst/>
            </a:prstTxWarp>
          </a:bodyPr>
          <a:lstStyle/>
          <a:p>
            <a:endParaRPr lang="en-US"/>
          </a:p>
        </p:txBody>
      </p:sp>
      <p:sp>
        <p:nvSpPr>
          <p:cNvPr id="317447" name="Line 7"/>
          <p:cNvSpPr>
            <a:spLocks noChangeShapeType="1"/>
          </p:cNvSpPr>
          <p:nvPr/>
        </p:nvSpPr>
        <p:spPr bwMode="auto">
          <a:xfrm>
            <a:off x="4038600" y="4648200"/>
            <a:ext cx="762000" cy="0"/>
          </a:xfrm>
          <a:prstGeom prst="line">
            <a:avLst/>
          </a:prstGeom>
          <a:noFill/>
          <a:ln w="76200">
            <a:solidFill>
              <a:schemeClr val="tx1"/>
            </a:solidFill>
            <a:round/>
            <a:headEnd/>
            <a:tailEnd/>
          </a:ln>
          <a:effectLst/>
        </p:spPr>
        <p:txBody>
          <a:bodyPr>
            <a:prstTxWarp prst="textNoShape">
              <a:avLst/>
            </a:prstTxWarp>
          </a:bodyPr>
          <a:lstStyle/>
          <a:p>
            <a:endParaRPr lang="en-US"/>
          </a:p>
        </p:txBody>
      </p:sp>
      <p:sp>
        <p:nvSpPr>
          <p:cNvPr id="317448" name="Text Box 8"/>
          <p:cNvSpPr txBox="1">
            <a:spLocks noChangeArrowheads="1"/>
          </p:cNvSpPr>
          <p:nvPr/>
        </p:nvSpPr>
        <p:spPr bwMode="auto">
          <a:xfrm>
            <a:off x="1219200" y="5802313"/>
            <a:ext cx="6378519" cy="707886"/>
          </a:xfrm>
          <a:prstGeom prst="rect">
            <a:avLst/>
          </a:prstGeom>
          <a:noFill/>
          <a:ln w="9525">
            <a:noFill/>
            <a:miter lim="800000"/>
            <a:headEnd/>
            <a:tailEnd/>
          </a:ln>
          <a:effectLst/>
        </p:spPr>
        <p:txBody>
          <a:bodyPr wrap="none">
            <a:prstTxWarp prst="textNoShape">
              <a:avLst/>
            </a:prstTxWarp>
            <a:spAutoFit/>
          </a:bodyPr>
          <a:lstStyle/>
          <a:p>
            <a:pPr algn="l"/>
            <a:r>
              <a:rPr lang="en-US" sz="2000" dirty="0">
                <a:solidFill>
                  <a:srgbClr val="FF6600"/>
                </a:solidFill>
              </a:rPr>
              <a:t>Note that unaligned sentences are thrown out, and</a:t>
            </a:r>
          </a:p>
          <a:p>
            <a:pPr algn="l"/>
            <a:r>
              <a:rPr lang="en-US" sz="2000" dirty="0">
                <a:solidFill>
                  <a:srgbClr val="FF6600"/>
                </a:solidFill>
              </a:rPr>
              <a:t>sentences are merged in n-to-m alignments (n, m &gt; 0)</a:t>
            </a:r>
            <a:r>
              <a:rPr lang="en-US" sz="2000" dirty="0"/>
              <a:t>.</a:t>
            </a:r>
          </a:p>
        </p:txBody>
      </p:sp>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2"/>
          <p:cNvSpPr>
            <a:spLocks noGrp="1" noChangeArrowheads="1"/>
          </p:cNvSpPr>
          <p:nvPr>
            <p:ph type="title"/>
          </p:nvPr>
        </p:nvSpPr>
        <p:spPr/>
        <p:txBody>
          <a:bodyPr/>
          <a:lstStyle/>
          <a:p>
            <a:r>
              <a:rPr lang="en-US"/>
              <a:t>Tokenization (or Segmentation)</a:t>
            </a:r>
          </a:p>
        </p:txBody>
      </p:sp>
      <p:sp>
        <p:nvSpPr>
          <p:cNvPr id="288771" name="Rectangle 3"/>
          <p:cNvSpPr>
            <a:spLocks noGrp="1" noChangeArrowheads="1"/>
          </p:cNvSpPr>
          <p:nvPr>
            <p:ph type="body" idx="1"/>
          </p:nvPr>
        </p:nvSpPr>
        <p:spPr/>
        <p:txBody>
          <a:bodyPr/>
          <a:lstStyle/>
          <a:p>
            <a:pPr marL="0" indent="0">
              <a:lnSpc>
                <a:spcPct val="90000"/>
              </a:lnSpc>
              <a:buNone/>
            </a:pPr>
            <a:r>
              <a:rPr lang="en-US" dirty="0"/>
              <a:t>English</a:t>
            </a:r>
          </a:p>
          <a:p>
            <a:pPr lvl="1">
              <a:lnSpc>
                <a:spcPct val="90000"/>
              </a:lnSpc>
            </a:pPr>
            <a:r>
              <a:rPr lang="en-US" dirty="0"/>
              <a:t>Input (some byte stream): 		</a:t>
            </a:r>
          </a:p>
          <a:p>
            <a:pPr lvl="2">
              <a:lnSpc>
                <a:spcPct val="90000"/>
              </a:lnSpc>
              <a:buFontTx/>
              <a:buNone/>
            </a:pPr>
            <a:r>
              <a:rPr lang="en-US" sz="2800" dirty="0">
                <a:latin typeface="Courier New" pitchFamily="-111" charset="0"/>
              </a:rPr>
              <a:t>			"There," said Bob.</a:t>
            </a:r>
          </a:p>
          <a:p>
            <a:pPr lvl="1">
              <a:lnSpc>
                <a:spcPct val="90000"/>
              </a:lnSpc>
            </a:pPr>
            <a:r>
              <a:rPr lang="en-US" dirty="0"/>
              <a:t>Output (7 “tokens” or “words”):</a:t>
            </a:r>
          </a:p>
          <a:p>
            <a:pPr lvl="1">
              <a:lnSpc>
                <a:spcPct val="90000"/>
              </a:lnSpc>
              <a:buFontTx/>
              <a:buNone/>
            </a:pPr>
            <a:r>
              <a:rPr lang="en-US" dirty="0">
                <a:latin typeface="Courier New" pitchFamily="-111" charset="0"/>
              </a:rPr>
              <a:t>  			" There , " said Bob .</a:t>
            </a:r>
          </a:p>
          <a:p>
            <a:pPr marL="0" indent="0">
              <a:lnSpc>
                <a:spcPct val="90000"/>
              </a:lnSpc>
              <a:buNone/>
            </a:pPr>
            <a:r>
              <a:rPr lang="en-US" dirty="0"/>
              <a:t>Chinese</a:t>
            </a:r>
          </a:p>
          <a:p>
            <a:pPr lvl="1">
              <a:lnSpc>
                <a:spcPct val="90000"/>
              </a:lnSpc>
            </a:pPr>
            <a:r>
              <a:rPr lang="en-US" dirty="0"/>
              <a:t>Input (byte stream):</a:t>
            </a:r>
          </a:p>
          <a:p>
            <a:pPr lvl="1">
              <a:lnSpc>
                <a:spcPct val="90000"/>
              </a:lnSpc>
            </a:pPr>
            <a:endParaRPr lang="en-US" dirty="0"/>
          </a:p>
          <a:p>
            <a:pPr lvl="1">
              <a:lnSpc>
                <a:spcPct val="90000"/>
              </a:lnSpc>
            </a:pPr>
            <a:r>
              <a:rPr lang="en-US" dirty="0"/>
              <a:t>Output:</a:t>
            </a:r>
          </a:p>
          <a:p>
            <a:pPr lvl="1">
              <a:lnSpc>
                <a:spcPct val="90000"/>
              </a:lnSpc>
            </a:pPr>
            <a:endParaRPr lang="en-US" dirty="0">
              <a:latin typeface="Courier New" pitchFamily="-111" charset="0"/>
            </a:endParaRPr>
          </a:p>
          <a:p>
            <a:pPr lvl="1">
              <a:lnSpc>
                <a:spcPct val="90000"/>
              </a:lnSpc>
            </a:pPr>
            <a:endParaRPr lang="en-US" dirty="0">
              <a:latin typeface="Courier New" pitchFamily="-111" charset="0"/>
            </a:endParaRPr>
          </a:p>
        </p:txBody>
      </p:sp>
      <p:sp>
        <p:nvSpPr>
          <p:cNvPr id="288772" name="Text Box 4"/>
          <p:cNvSpPr txBox="1">
            <a:spLocks noChangeArrowheads="1"/>
          </p:cNvSpPr>
          <p:nvPr/>
        </p:nvSpPr>
        <p:spPr bwMode="auto">
          <a:xfrm>
            <a:off x="4572000" y="4648200"/>
            <a:ext cx="3505200" cy="825500"/>
          </a:xfrm>
          <a:prstGeom prst="rect">
            <a:avLst/>
          </a:prstGeom>
          <a:noFill/>
          <a:ln w="9525">
            <a:noFill/>
            <a:miter lim="800000"/>
            <a:headEnd/>
            <a:tailEnd/>
          </a:ln>
          <a:effectLst/>
        </p:spPr>
        <p:txBody>
          <a:bodyPr>
            <a:prstTxWarp prst="textNoShape">
              <a:avLst/>
            </a:prstTxWarp>
            <a:spAutoFit/>
          </a:bodyPr>
          <a:lstStyle/>
          <a:p>
            <a:pPr algn="l"/>
            <a:r>
              <a:rPr lang="ja-JP" altLang="en-US" sz="1600">
                <a:latin typeface="Arial Unicode MS" pitchFamily="-111" charset="0"/>
                <a:ea typeface="Arial Unicode MS" pitchFamily="-111" charset="0"/>
                <a:cs typeface="Arial Unicode MS" pitchFamily="-111" charset="0"/>
              </a:rPr>
              <a:t>美国关岛国际机场及其办公室均接获一名自称沙地阿拉伯富商拉登等发出的电子邮件。</a:t>
            </a:r>
            <a:endParaRPr lang="en-US" sz="1600">
              <a:latin typeface="Times New Roman" pitchFamily="-111" charset="0"/>
            </a:endParaRPr>
          </a:p>
        </p:txBody>
      </p:sp>
      <p:sp>
        <p:nvSpPr>
          <p:cNvPr id="288773" name="Text Box 5"/>
          <p:cNvSpPr txBox="1">
            <a:spLocks noChangeArrowheads="1"/>
          </p:cNvSpPr>
          <p:nvPr/>
        </p:nvSpPr>
        <p:spPr bwMode="auto">
          <a:xfrm>
            <a:off x="4572000" y="5591175"/>
            <a:ext cx="3505200" cy="825500"/>
          </a:xfrm>
          <a:prstGeom prst="rect">
            <a:avLst/>
          </a:prstGeom>
          <a:noFill/>
          <a:ln w="9525">
            <a:noFill/>
            <a:miter lim="800000"/>
            <a:headEnd/>
            <a:tailEnd/>
          </a:ln>
          <a:effectLst/>
        </p:spPr>
        <p:txBody>
          <a:bodyPr>
            <a:prstTxWarp prst="textNoShape">
              <a:avLst/>
            </a:prstTxWarp>
            <a:spAutoFit/>
          </a:bodyPr>
          <a:lstStyle/>
          <a:p>
            <a:pPr algn="l"/>
            <a:r>
              <a:rPr lang="ja-JP" altLang="en-US" sz="1600">
                <a:latin typeface="Arial Unicode MS" pitchFamily="-111" charset="0"/>
                <a:ea typeface="Arial Unicode MS" pitchFamily="-111" charset="0"/>
                <a:cs typeface="Arial Unicode MS" pitchFamily="-111" charset="0"/>
              </a:rPr>
              <a:t>美国</a:t>
            </a:r>
            <a:r>
              <a:rPr lang="en-US" sz="1600">
                <a:latin typeface="Arial Unicode MS" pitchFamily="-111" charset="0"/>
                <a:ea typeface="Arial Unicode MS" pitchFamily="-111" charset="0"/>
                <a:cs typeface="Arial Unicode MS" pitchFamily="-111" charset="0"/>
              </a:rPr>
              <a:t>  </a:t>
            </a:r>
            <a:r>
              <a:rPr lang="ja-JP" altLang="en-US" sz="1600">
                <a:latin typeface="Arial Unicode MS" pitchFamily="-111" charset="0"/>
                <a:ea typeface="Arial Unicode MS" pitchFamily="-111" charset="0"/>
                <a:cs typeface="Arial Unicode MS" pitchFamily="-111" charset="0"/>
              </a:rPr>
              <a:t>关岛国</a:t>
            </a:r>
            <a:r>
              <a:rPr lang="en-US" sz="1600">
                <a:latin typeface="Arial Unicode MS" pitchFamily="-111" charset="0"/>
                <a:ea typeface="Arial Unicode MS" pitchFamily="-111" charset="0"/>
                <a:cs typeface="Arial Unicode MS" pitchFamily="-111" charset="0"/>
              </a:rPr>
              <a:t>  </a:t>
            </a:r>
            <a:r>
              <a:rPr lang="ja-JP" altLang="en-US" sz="1600">
                <a:latin typeface="Arial Unicode MS" pitchFamily="-111" charset="0"/>
                <a:ea typeface="Arial Unicode MS" pitchFamily="-111" charset="0"/>
                <a:cs typeface="Arial Unicode MS" pitchFamily="-111" charset="0"/>
              </a:rPr>
              <a:t>际机</a:t>
            </a:r>
            <a:r>
              <a:rPr lang="en-US" sz="1600">
                <a:latin typeface="Arial Unicode MS" pitchFamily="-111" charset="0"/>
                <a:ea typeface="Arial Unicode MS" pitchFamily="-111" charset="0"/>
                <a:cs typeface="Arial Unicode MS" pitchFamily="-111" charset="0"/>
              </a:rPr>
              <a:t>  </a:t>
            </a:r>
            <a:r>
              <a:rPr lang="ja-JP" altLang="en-US" sz="1600">
                <a:latin typeface="Arial Unicode MS" pitchFamily="-111" charset="0"/>
                <a:ea typeface="Arial Unicode MS" pitchFamily="-111" charset="0"/>
                <a:cs typeface="Arial Unicode MS" pitchFamily="-111" charset="0"/>
              </a:rPr>
              <a:t>场</a:t>
            </a:r>
            <a:r>
              <a:rPr lang="en-US" sz="1600">
                <a:latin typeface="Arial Unicode MS" pitchFamily="-111" charset="0"/>
                <a:ea typeface="Arial Unicode MS" pitchFamily="-111" charset="0"/>
                <a:cs typeface="Arial Unicode MS" pitchFamily="-111" charset="0"/>
              </a:rPr>
              <a:t>  </a:t>
            </a:r>
            <a:r>
              <a:rPr lang="ja-JP" altLang="en-US" sz="1600">
                <a:latin typeface="Arial Unicode MS" pitchFamily="-111" charset="0"/>
                <a:ea typeface="Arial Unicode MS" pitchFamily="-111" charset="0"/>
                <a:cs typeface="Arial Unicode MS" pitchFamily="-111" charset="0"/>
              </a:rPr>
              <a:t>及其</a:t>
            </a:r>
            <a:r>
              <a:rPr lang="en-US" sz="1600">
                <a:latin typeface="Arial Unicode MS" pitchFamily="-111" charset="0"/>
                <a:ea typeface="Arial Unicode MS" pitchFamily="-111" charset="0"/>
                <a:cs typeface="Arial Unicode MS" pitchFamily="-111" charset="0"/>
              </a:rPr>
              <a:t>  </a:t>
            </a:r>
            <a:r>
              <a:rPr lang="ja-JP" altLang="en-US" sz="1600">
                <a:latin typeface="Arial Unicode MS" pitchFamily="-111" charset="0"/>
                <a:ea typeface="Arial Unicode MS" pitchFamily="-111" charset="0"/>
                <a:cs typeface="Arial Unicode MS" pitchFamily="-111" charset="0"/>
              </a:rPr>
              <a:t>办公</a:t>
            </a:r>
            <a:r>
              <a:rPr lang="en-US" sz="1600">
                <a:latin typeface="Arial Unicode MS" pitchFamily="-111" charset="0"/>
                <a:ea typeface="Arial Unicode MS" pitchFamily="-111" charset="0"/>
                <a:cs typeface="Arial Unicode MS" pitchFamily="-111" charset="0"/>
              </a:rPr>
              <a:t>  </a:t>
            </a:r>
            <a:r>
              <a:rPr lang="ja-JP" altLang="en-US" sz="1600">
                <a:latin typeface="Arial Unicode MS" pitchFamily="-111" charset="0"/>
                <a:ea typeface="Arial Unicode MS" pitchFamily="-111" charset="0"/>
                <a:cs typeface="Arial Unicode MS" pitchFamily="-111" charset="0"/>
              </a:rPr>
              <a:t>室均接获</a:t>
            </a:r>
            <a:r>
              <a:rPr lang="en-US" sz="1600">
                <a:latin typeface="Arial Unicode MS" pitchFamily="-111" charset="0"/>
                <a:ea typeface="Arial Unicode MS" pitchFamily="-111" charset="0"/>
                <a:cs typeface="Arial Unicode MS" pitchFamily="-111" charset="0"/>
              </a:rPr>
              <a:t>  </a:t>
            </a:r>
            <a:r>
              <a:rPr lang="ja-JP" altLang="en-US" sz="1600">
                <a:latin typeface="Arial Unicode MS" pitchFamily="-111" charset="0"/>
                <a:ea typeface="Arial Unicode MS" pitchFamily="-111" charset="0"/>
                <a:cs typeface="Arial Unicode MS" pitchFamily="-111" charset="0"/>
              </a:rPr>
              <a:t>一名</a:t>
            </a:r>
            <a:r>
              <a:rPr lang="en-US" sz="1600">
                <a:latin typeface="Arial Unicode MS" pitchFamily="-111" charset="0"/>
                <a:ea typeface="Arial Unicode MS" pitchFamily="-111" charset="0"/>
                <a:cs typeface="Arial Unicode MS" pitchFamily="-111" charset="0"/>
              </a:rPr>
              <a:t>  </a:t>
            </a:r>
            <a:r>
              <a:rPr lang="ja-JP" altLang="en-US" sz="1600">
                <a:latin typeface="Arial Unicode MS" pitchFamily="-111" charset="0"/>
                <a:ea typeface="Arial Unicode MS" pitchFamily="-111" charset="0"/>
                <a:cs typeface="Arial Unicode MS" pitchFamily="-111" charset="0"/>
              </a:rPr>
              <a:t>自称</a:t>
            </a:r>
            <a:r>
              <a:rPr lang="en-US" sz="1600">
                <a:latin typeface="Arial Unicode MS" pitchFamily="-111" charset="0"/>
                <a:ea typeface="Arial Unicode MS" pitchFamily="-111" charset="0"/>
                <a:cs typeface="Arial Unicode MS" pitchFamily="-111" charset="0"/>
              </a:rPr>
              <a:t>  </a:t>
            </a:r>
            <a:r>
              <a:rPr lang="ja-JP" altLang="en-US" sz="1600">
                <a:latin typeface="Arial Unicode MS" pitchFamily="-111" charset="0"/>
                <a:ea typeface="Arial Unicode MS" pitchFamily="-111" charset="0"/>
                <a:cs typeface="Arial Unicode MS" pitchFamily="-111" charset="0"/>
              </a:rPr>
              <a:t>沙地</a:t>
            </a:r>
            <a:r>
              <a:rPr lang="en-US" sz="1600">
                <a:latin typeface="Arial Unicode MS" pitchFamily="-111" charset="0"/>
                <a:ea typeface="Arial Unicode MS" pitchFamily="-111" charset="0"/>
                <a:cs typeface="Arial Unicode MS" pitchFamily="-111" charset="0"/>
              </a:rPr>
              <a:t>  </a:t>
            </a:r>
            <a:r>
              <a:rPr lang="ja-JP" altLang="en-US" sz="1600">
                <a:latin typeface="Arial Unicode MS" pitchFamily="-111" charset="0"/>
                <a:ea typeface="Arial Unicode MS" pitchFamily="-111" charset="0"/>
                <a:cs typeface="Arial Unicode MS" pitchFamily="-111" charset="0"/>
              </a:rPr>
              <a:t>阿拉</a:t>
            </a:r>
            <a:r>
              <a:rPr lang="en-US" sz="1600">
                <a:latin typeface="Arial Unicode MS" pitchFamily="-111" charset="0"/>
                <a:ea typeface="Arial Unicode MS" pitchFamily="-111" charset="0"/>
                <a:cs typeface="Arial Unicode MS" pitchFamily="-111" charset="0"/>
              </a:rPr>
              <a:t>  </a:t>
            </a:r>
            <a:r>
              <a:rPr lang="ja-JP" altLang="en-US" sz="1600">
                <a:latin typeface="Arial Unicode MS" pitchFamily="-111" charset="0"/>
                <a:ea typeface="Arial Unicode MS" pitchFamily="-111" charset="0"/>
                <a:cs typeface="Arial Unicode MS" pitchFamily="-111" charset="0"/>
              </a:rPr>
              <a:t>伯富</a:t>
            </a:r>
            <a:r>
              <a:rPr lang="en-US" sz="1600">
                <a:latin typeface="Arial Unicode MS" pitchFamily="-111" charset="0"/>
                <a:ea typeface="Arial Unicode MS" pitchFamily="-111" charset="0"/>
                <a:cs typeface="Arial Unicode MS" pitchFamily="-111" charset="0"/>
              </a:rPr>
              <a:t>  </a:t>
            </a:r>
            <a:r>
              <a:rPr lang="ja-JP" altLang="en-US" sz="1600">
                <a:latin typeface="Arial Unicode MS" pitchFamily="-111" charset="0"/>
                <a:ea typeface="Arial Unicode MS" pitchFamily="-111" charset="0"/>
                <a:cs typeface="Arial Unicode MS" pitchFamily="-111" charset="0"/>
              </a:rPr>
              <a:t>商拉登</a:t>
            </a:r>
            <a:r>
              <a:rPr lang="en-US" sz="1600">
                <a:latin typeface="Arial Unicode MS" pitchFamily="-111" charset="0"/>
                <a:ea typeface="Arial Unicode MS" pitchFamily="-111" charset="0"/>
                <a:cs typeface="Arial Unicode MS" pitchFamily="-111" charset="0"/>
              </a:rPr>
              <a:t>  </a:t>
            </a:r>
            <a:r>
              <a:rPr lang="ja-JP" altLang="en-US" sz="1600">
                <a:latin typeface="Arial Unicode MS" pitchFamily="-111" charset="0"/>
                <a:ea typeface="Arial Unicode MS" pitchFamily="-111" charset="0"/>
                <a:cs typeface="Arial Unicode MS" pitchFamily="-111" charset="0"/>
              </a:rPr>
              <a:t>等发</a:t>
            </a:r>
            <a:r>
              <a:rPr lang="en-US" sz="1600">
                <a:latin typeface="Arial Unicode MS" pitchFamily="-111" charset="0"/>
                <a:ea typeface="Arial Unicode MS" pitchFamily="-111" charset="0"/>
                <a:cs typeface="Arial Unicode MS" pitchFamily="-111" charset="0"/>
              </a:rPr>
              <a:t>  </a:t>
            </a:r>
            <a:r>
              <a:rPr lang="ja-JP" altLang="en-US" sz="1600">
                <a:latin typeface="Arial Unicode MS" pitchFamily="-111" charset="0"/>
                <a:ea typeface="Arial Unicode MS" pitchFamily="-111" charset="0"/>
                <a:cs typeface="Arial Unicode MS" pitchFamily="-111" charset="0"/>
              </a:rPr>
              <a:t>出</a:t>
            </a:r>
            <a:r>
              <a:rPr lang="en-US" sz="1600">
                <a:latin typeface="Arial Unicode MS" pitchFamily="-111" charset="0"/>
                <a:ea typeface="Arial Unicode MS" pitchFamily="-111" charset="0"/>
                <a:cs typeface="Arial Unicode MS" pitchFamily="-111" charset="0"/>
              </a:rPr>
              <a:t>  </a:t>
            </a:r>
            <a:r>
              <a:rPr lang="ja-JP" altLang="en-US" sz="1600">
                <a:latin typeface="Arial Unicode MS" pitchFamily="-111" charset="0"/>
                <a:ea typeface="Arial Unicode MS" pitchFamily="-111" charset="0"/>
                <a:cs typeface="Arial Unicode MS" pitchFamily="-111" charset="0"/>
              </a:rPr>
              <a:t>的</a:t>
            </a:r>
            <a:r>
              <a:rPr lang="en-US" sz="1600">
                <a:latin typeface="Arial Unicode MS" pitchFamily="-111" charset="0"/>
                <a:ea typeface="Arial Unicode MS" pitchFamily="-111" charset="0"/>
                <a:cs typeface="Arial Unicode MS" pitchFamily="-111" charset="0"/>
              </a:rPr>
              <a:t>  </a:t>
            </a:r>
            <a:r>
              <a:rPr lang="ja-JP" altLang="en-US" sz="1600">
                <a:latin typeface="Arial Unicode MS" pitchFamily="-111" charset="0"/>
                <a:ea typeface="Arial Unicode MS" pitchFamily="-111" charset="0"/>
                <a:cs typeface="Arial Unicode MS" pitchFamily="-111" charset="0"/>
              </a:rPr>
              <a:t>电子邮件。</a:t>
            </a:r>
            <a:endParaRPr lang="en-US" sz="1600">
              <a:latin typeface="Times New Roman" pitchFamily="-111" charset="0"/>
            </a:endParaRPr>
          </a:p>
        </p:txBody>
      </p:sp>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6610" name="Rectangle 2"/>
          <p:cNvSpPr>
            <a:spLocks noGrp="1" noChangeArrowheads="1"/>
          </p:cNvSpPr>
          <p:nvPr>
            <p:ph type="title"/>
          </p:nvPr>
        </p:nvSpPr>
        <p:spPr>
          <a:xfrm>
            <a:off x="457200" y="0"/>
            <a:ext cx="8229600" cy="1143000"/>
          </a:xfrm>
        </p:spPr>
        <p:txBody>
          <a:bodyPr/>
          <a:lstStyle/>
          <a:p>
            <a:r>
              <a:rPr lang="en-US" sz="4000" dirty="0" smtClean="0"/>
              <a:t>Problems </a:t>
            </a:r>
            <a:r>
              <a:rPr lang="en-US" sz="4000" dirty="0"/>
              <a:t>for Statistical MT</a:t>
            </a:r>
          </a:p>
        </p:txBody>
      </p:sp>
      <p:sp>
        <p:nvSpPr>
          <p:cNvPr id="836611" name="Rectangle 3"/>
          <p:cNvSpPr>
            <a:spLocks noGrp="1" noChangeArrowheads="1"/>
          </p:cNvSpPr>
          <p:nvPr>
            <p:ph type="body" idx="1"/>
          </p:nvPr>
        </p:nvSpPr>
        <p:spPr>
          <a:xfrm>
            <a:off x="152400" y="1219200"/>
            <a:ext cx="8686800" cy="5410200"/>
          </a:xfrm>
        </p:spPr>
        <p:txBody>
          <a:bodyPr/>
          <a:lstStyle/>
          <a:p>
            <a:pPr marL="0" indent="0">
              <a:lnSpc>
                <a:spcPct val="90000"/>
              </a:lnSpc>
              <a:buNone/>
            </a:pPr>
            <a:r>
              <a:rPr lang="en-US" sz="2800" dirty="0" smtClean="0">
                <a:solidFill>
                  <a:srgbClr val="B3B3B3"/>
                </a:solidFill>
              </a:rPr>
              <a:t>Preprocessing</a:t>
            </a:r>
          </a:p>
          <a:p>
            <a:pPr marL="0" indent="0">
              <a:lnSpc>
                <a:spcPct val="90000"/>
              </a:lnSpc>
              <a:buNone/>
            </a:pPr>
            <a:endParaRPr lang="en-US" sz="2800" dirty="0" smtClean="0"/>
          </a:p>
          <a:p>
            <a:pPr marL="0" indent="0">
              <a:lnSpc>
                <a:spcPct val="90000"/>
              </a:lnSpc>
              <a:buNone/>
            </a:pPr>
            <a:r>
              <a:rPr lang="en-US" sz="2800" b="1" dirty="0" smtClean="0">
                <a:solidFill>
                  <a:srgbClr val="FF6600"/>
                </a:solidFill>
              </a:rPr>
              <a:t>Language modeling</a:t>
            </a:r>
          </a:p>
          <a:p>
            <a:pPr marL="0" indent="0">
              <a:lnSpc>
                <a:spcPct val="90000"/>
              </a:lnSpc>
              <a:buNone/>
            </a:pPr>
            <a:endParaRPr lang="en-US" sz="2800" dirty="0" smtClean="0">
              <a:solidFill>
                <a:srgbClr val="B3B3B3"/>
              </a:solidFill>
            </a:endParaRPr>
          </a:p>
          <a:p>
            <a:pPr marL="0" indent="0">
              <a:lnSpc>
                <a:spcPct val="90000"/>
              </a:lnSpc>
              <a:buNone/>
            </a:pPr>
            <a:r>
              <a:rPr lang="en-US" sz="2800" dirty="0" smtClean="0">
                <a:solidFill>
                  <a:srgbClr val="B3B3B3"/>
                </a:solidFill>
              </a:rPr>
              <a:t>Translation modeling</a:t>
            </a:r>
          </a:p>
          <a:p>
            <a:pPr marL="0" indent="0">
              <a:lnSpc>
                <a:spcPct val="90000"/>
              </a:lnSpc>
              <a:buNone/>
            </a:pPr>
            <a:endParaRPr lang="en-US" sz="2800" dirty="0" smtClean="0">
              <a:solidFill>
                <a:srgbClr val="B3B3B3"/>
              </a:solidFill>
            </a:endParaRPr>
          </a:p>
          <a:p>
            <a:pPr marL="0" indent="0">
              <a:lnSpc>
                <a:spcPct val="90000"/>
              </a:lnSpc>
              <a:buNone/>
            </a:pPr>
            <a:r>
              <a:rPr lang="en-US" sz="2800" dirty="0" smtClean="0">
                <a:solidFill>
                  <a:srgbClr val="B3B3B3"/>
                </a:solidFill>
              </a:rPr>
              <a:t>Decoding</a:t>
            </a:r>
          </a:p>
          <a:p>
            <a:pPr marL="0" indent="0">
              <a:lnSpc>
                <a:spcPct val="90000"/>
              </a:lnSpc>
              <a:buNone/>
            </a:pPr>
            <a:endParaRPr lang="en-US" sz="2800" dirty="0" smtClean="0">
              <a:solidFill>
                <a:srgbClr val="B3B3B3"/>
              </a:solidFill>
            </a:endParaRPr>
          </a:p>
          <a:p>
            <a:pPr marL="0" indent="0">
              <a:lnSpc>
                <a:spcPct val="90000"/>
              </a:lnSpc>
              <a:buNone/>
            </a:pPr>
            <a:r>
              <a:rPr lang="en-US" sz="2800" dirty="0" smtClean="0">
                <a:solidFill>
                  <a:srgbClr val="B3B3B3"/>
                </a:solidFill>
              </a:rPr>
              <a:t>Parameter optimization</a:t>
            </a:r>
          </a:p>
          <a:p>
            <a:pPr marL="0" indent="0">
              <a:lnSpc>
                <a:spcPct val="90000"/>
              </a:lnSpc>
              <a:buNone/>
            </a:pPr>
            <a:endParaRPr lang="en-US" sz="2800" dirty="0" smtClean="0">
              <a:solidFill>
                <a:srgbClr val="B3B3B3"/>
              </a:solidFill>
            </a:endParaRPr>
          </a:p>
          <a:p>
            <a:pPr marL="0" indent="0">
              <a:lnSpc>
                <a:spcPct val="90000"/>
              </a:lnSpc>
              <a:buNone/>
            </a:pPr>
            <a:r>
              <a:rPr lang="en-US" sz="2800" dirty="0" smtClean="0">
                <a:solidFill>
                  <a:srgbClr val="B3B3B3"/>
                </a:solidFill>
              </a:rPr>
              <a:t>Evaluation</a:t>
            </a:r>
          </a:p>
        </p:txBody>
      </p:sp>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Language Modeling</a:t>
            </a:r>
            <a:endParaRPr lang="en-US" dirty="0"/>
          </a:p>
        </p:txBody>
      </p:sp>
      <p:sp>
        <p:nvSpPr>
          <p:cNvPr id="3" name="Content Placeholder 2"/>
          <p:cNvSpPr>
            <a:spLocks noGrp="1"/>
          </p:cNvSpPr>
          <p:nvPr>
            <p:ph idx="1"/>
          </p:nvPr>
        </p:nvSpPr>
        <p:spPr/>
        <p:txBody>
          <a:bodyPr/>
          <a:lstStyle/>
          <a:p>
            <a:pPr marL="0" indent="0">
              <a:buNone/>
            </a:pPr>
            <a:r>
              <a:rPr lang="en-US" sz="2800" dirty="0" smtClean="0"/>
              <a:t>Most common: </a:t>
            </a:r>
            <a:r>
              <a:rPr lang="en-US" sz="2800" dirty="0" err="1" smtClean="0"/>
              <a:t>n</a:t>
            </a:r>
            <a:r>
              <a:rPr lang="en-US" sz="2800" dirty="0" smtClean="0"/>
              <a:t>-gram language models</a:t>
            </a:r>
          </a:p>
          <a:p>
            <a:pPr marL="0" indent="0">
              <a:buNone/>
            </a:pPr>
            <a:endParaRPr lang="en-US" sz="2800" dirty="0" smtClean="0"/>
          </a:p>
          <a:p>
            <a:pPr marL="0" indent="0">
              <a:buNone/>
            </a:pPr>
            <a:r>
              <a:rPr lang="en-US" sz="2800" dirty="0" smtClean="0"/>
              <a:t>More data the better (Google n-grams)</a:t>
            </a:r>
          </a:p>
          <a:p>
            <a:pPr marL="0" indent="0">
              <a:buNone/>
            </a:pPr>
            <a:endParaRPr lang="en-US" sz="2800" dirty="0" smtClean="0"/>
          </a:p>
          <a:p>
            <a:pPr marL="0" indent="0">
              <a:buNone/>
            </a:pPr>
            <a:r>
              <a:rPr lang="en-US" sz="2800" dirty="0" smtClean="0"/>
              <a:t>Domain is important</a:t>
            </a:r>
            <a:endParaRPr lang="en-US" sz="2800" dirty="0"/>
          </a:p>
        </p:txBody>
      </p:sp>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6610" name="Rectangle 2"/>
          <p:cNvSpPr>
            <a:spLocks noGrp="1" noChangeArrowheads="1"/>
          </p:cNvSpPr>
          <p:nvPr>
            <p:ph type="title"/>
          </p:nvPr>
        </p:nvSpPr>
        <p:spPr>
          <a:xfrm>
            <a:off x="457200" y="0"/>
            <a:ext cx="8229600" cy="1143000"/>
          </a:xfrm>
        </p:spPr>
        <p:txBody>
          <a:bodyPr/>
          <a:lstStyle/>
          <a:p>
            <a:r>
              <a:rPr lang="en-US" sz="4000" dirty="0" smtClean="0"/>
              <a:t>Problems </a:t>
            </a:r>
            <a:r>
              <a:rPr lang="en-US" sz="4000" dirty="0"/>
              <a:t>for Statistical MT</a:t>
            </a:r>
          </a:p>
        </p:txBody>
      </p:sp>
      <p:sp>
        <p:nvSpPr>
          <p:cNvPr id="836611" name="Rectangle 3"/>
          <p:cNvSpPr>
            <a:spLocks noGrp="1" noChangeArrowheads="1"/>
          </p:cNvSpPr>
          <p:nvPr>
            <p:ph type="body" idx="1"/>
          </p:nvPr>
        </p:nvSpPr>
        <p:spPr>
          <a:xfrm>
            <a:off x="152400" y="1219200"/>
            <a:ext cx="8686800" cy="5410200"/>
          </a:xfrm>
        </p:spPr>
        <p:txBody>
          <a:bodyPr/>
          <a:lstStyle/>
          <a:p>
            <a:pPr marL="0" indent="0">
              <a:lnSpc>
                <a:spcPct val="90000"/>
              </a:lnSpc>
              <a:buNone/>
            </a:pPr>
            <a:r>
              <a:rPr lang="en-US" sz="2800" dirty="0" smtClean="0">
                <a:solidFill>
                  <a:srgbClr val="B3B3B3"/>
                </a:solidFill>
              </a:rPr>
              <a:t>Preprocessing</a:t>
            </a:r>
          </a:p>
          <a:p>
            <a:pPr marL="0" indent="0">
              <a:lnSpc>
                <a:spcPct val="90000"/>
              </a:lnSpc>
              <a:buNone/>
            </a:pPr>
            <a:endParaRPr lang="en-US" sz="2800" dirty="0" smtClean="0">
              <a:solidFill>
                <a:srgbClr val="B3B3B3"/>
              </a:solidFill>
            </a:endParaRPr>
          </a:p>
          <a:p>
            <a:pPr marL="0" indent="0">
              <a:lnSpc>
                <a:spcPct val="90000"/>
              </a:lnSpc>
              <a:buNone/>
            </a:pPr>
            <a:r>
              <a:rPr lang="en-US" sz="2800" dirty="0" smtClean="0">
                <a:solidFill>
                  <a:srgbClr val="B3B3B3"/>
                </a:solidFill>
              </a:rPr>
              <a:t>Language modeling</a:t>
            </a:r>
          </a:p>
          <a:p>
            <a:pPr marL="0" indent="0">
              <a:lnSpc>
                <a:spcPct val="90000"/>
              </a:lnSpc>
              <a:buNone/>
            </a:pPr>
            <a:endParaRPr lang="en-US" sz="2800" dirty="0" smtClean="0"/>
          </a:p>
          <a:p>
            <a:pPr marL="0" indent="0">
              <a:lnSpc>
                <a:spcPct val="90000"/>
              </a:lnSpc>
              <a:buNone/>
            </a:pPr>
            <a:r>
              <a:rPr lang="en-US" sz="2800" b="1" dirty="0" smtClean="0">
                <a:solidFill>
                  <a:srgbClr val="FF6600"/>
                </a:solidFill>
              </a:rPr>
              <a:t>Translation modeling</a:t>
            </a:r>
          </a:p>
          <a:p>
            <a:pPr marL="0" indent="0">
              <a:lnSpc>
                <a:spcPct val="90000"/>
              </a:lnSpc>
              <a:buNone/>
            </a:pPr>
            <a:endParaRPr lang="en-US" sz="2800" dirty="0" smtClean="0">
              <a:solidFill>
                <a:srgbClr val="B3B3B3"/>
              </a:solidFill>
            </a:endParaRPr>
          </a:p>
          <a:p>
            <a:pPr marL="0" indent="0">
              <a:lnSpc>
                <a:spcPct val="90000"/>
              </a:lnSpc>
              <a:buNone/>
            </a:pPr>
            <a:r>
              <a:rPr lang="en-US" sz="2800" dirty="0" smtClean="0">
                <a:solidFill>
                  <a:srgbClr val="B3B3B3"/>
                </a:solidFill>
              </a:rPr>
              <a:t>Decoding</a:t>
            </a:r>
          </a:p>
          <a:p>
            <a:pPr marL="0" indent="0">
              <a:lnSpc>
                <a:spcPct val="90000"/>
              </a:lnSpc>
              <a:buNone/>
            </a:pPr>
            <a:endParaRPr lang="en-US" sz="2800" dirty="0" smtClean="0">
              <a:solidFill>
                <a:srgbClr val="B3B3B3"/>
              </a:solidFill>
            </a:endParaRPr>
          </a:p>
          <a:p>
            <a:pPr marL="0" indent="0">
              <a:lnSpc>
                <a:spcPct val="90000"/>
              </a:lnSpc>
              <a:buNone/>
            </a:pPr>
            <a:r>
              <a:rPr lang="en-US" sz="2800" dirty="0" smtClean="0">
                <a:solidFill>
                  <a:srgbClr val="B3B3B3"/>
                </a:solidFill>
              </a:rPr>
              <a:t>Parameter optimization</a:t>
            </a:r>
          </a:p>
          <a:p>
            <a:pPr marL="0" indent="0">
              <a:lnSpc>
                <a:spcPct val="90000"/>
              </a:lnSpc>
              <a:buNone/>
            </a:pPr>
            <a:endParaRPr lang="en-US" sz="2800" dirty="0" smtClean="0">
              <a:solidFill>
                <a:srgbClr val="B3B3B3"/>
              </a:solidFill>
            </a:endParaRPr>
          </a:p>
          <a:p>
            <a:pPr marL="0" indent="0">
              <a:lnSpc>
                <a:spcPct val="90000"/>
              </a:lnSpc>
              <a:buNone/>
            </a:pPr>
            <a:r>
              <a:rPr lang="en-US" sz="2800" dirty="0" smtClean="0">
                <a:solidFill>
                  <a:srgbClr val="B3B3B3"/>
                </a:solidFill>
              </a:rPr>
              <a:t>Evaluation</a:t>
            </a:r>
          </a:p>
        </p:txBody>
      </p:sp>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2"/>
          <p:cNvSpPr>
            <a:spLocks noGrp="1" noChangeArrowheads="1"/>
          </p:cNvSpPr>
          <p:nvPr>
            <p:ph type="title"/>
          </p:nvPr>
        </p:nvSpPr>
        <p:spPr>
          <a:xfrm>
            <a:off x="457200" y="274638"/>
            <a:ext cx="8229600" cy="868362"/>
          </a:xfrm>
        </p:spPr>
        <p:txBody>
          <a:bodyPr/>
          <a:lstStyle/>
          <a:p>
            <a:r>
              <a:rPr lang="en-US" altLang="ja-JP" sz="3600" dirty="0">
                <a:ea typeface="ＭＳ Ｐゴシック" pitchFamily="-111" charset="-128"/>
                <a:cs typeface="ＭＳ Ｐゴシック" pitchFamily="-111" charset="-128"/>
              </a:rPr>
              <a:t>Translation </a:t>
            </a:r>
            <a:r>
              <a:rPr lang="en-US" altLang="ja-JP" sz="3600" dirty="0" smtClean="0">
                <a:ea typeface="ＭＳ Ｐゴシック" pitchFamily="-111" charset="-128"/>
                <a:cs typeface="ＭＳ Ｐゴシック" pitchFamily="-111" charset="-128"/>
              </a:rPr>
              <a:t>Model</a:t>
            </a:r>
            <a:endParaRPr lang="en-US" altLang="ja-JP" sz="2400" dirty="0">
              <a:ea typeface="ＭＳ Ｐゴシック" pitchFamily="-111" charset="-128"/>
              <a:cs typeface="ＭＳ Ｐゴシック" pitchFamily="-111" charset="-128"/>
            </a:endParaRPr>
          </a:p>
        </p:txBody>
      </p:sp>
      <p:sp>
        <p:nvSpPr>
          <p:cNvPr id="221187" name="Rectangle 3"/>
          <p:cNvSpPr>
            <a:spLocks noChangeArrowheads="1"/>
          </p:cNvSpPr>
          <p:nvPr/>
        </p:nvSpPr>
        <p:spPr bwMode="auto">
          <a:xfrm>
            <a:off x="1295400" y="2209800"/>
            <a:ext cx="5638800" cy="381000"/>
          </a:xfrm>
          <a:prstGeom prst="rect">
            <a:avLst/>
          </a:prstGeom>
          <a:solidFill>
            <a:srgbClr val="FFFF00"/>
          </a:solidFill>
          <a:ln w="9525">
            <a:solidFill>
              <a:schemeClr val="tx1"/>
            </a:solidFill>
            <a:miter lim="800000"/>
            <a:headEnd/>
            <a:tailEnd/>
          </a:ln>
          <a:effectLst/>
        </p:spPr>
        <p:txBody>
          <a:bodyPr wrap="none" anchor="ctr">
            <a:prstTxWarp prst="textNoShape">
              <a:avLst/>
            </a:prstTxWarp>
          </a:bodyPr>
          <a:lstStyle/>
          <a:p>
            <a:pPr algn="l" eaLnBrk="0" hangingPunct="0"/>
            <a:r>
              <a:rPr lang="en-US" sz="2400"/>
              <a:t>Mary  did  not  slap the green witch</a:t>
            </a:r>
          </a:p>
        </p:txBody>
      </p:sp>
      <p:sp>
        <p:nvSpPr>
          <p:cNvPr id="221197" name="Rectangle 13"/>
          <p:cNvSpPr>
            <a:spLocks noChangeArrowheads="1"/>
          </p:cNvSpPr>
          <p:nvPr/>
        </p:nvSpPr>
        <p:spPr bwMode="auto">
          <a:xfrm>
            <a:off x="1143000" y="4572000"/>
            <a:ext cx="6248400" cy="457200"/>
          </a:xfrm>
          <a:prstGeom prst="rect">
            <a:avLst/>
          </a:prstGeom>
          <a:solidFill>
            <a:srgbClr val="FFFF00"/>
          </a:solidFill>
          <a:ln w="9525">
            <a:solidFill>
              <a:schemeClr val="tx1"/>
            </a:solidFill>
            <a:miter lim="800000"/>
            <a:headEnd/>
            <a:tailEnd/>
          </a:ln>
          <a:effectLst/>
        </p:spPr>
        <p:txBody>
          <a:bodyPr wrap="none" anchor="ctr">
            <a:prstTxWarp prst="textNoShape">
              <a:avLst/>
            </a:prstTxWarp>
          </a:bodyPr>
          <a:lstStyle/>
          <a:p>
            <a:endParaRPr lang="en-US"/>
          </a:p>
        </p:txBody>
      </p:sp>
      <p:sp>
        <p:nvSpPr>
          <p:cNvPr id="221198" name="Text Box 14"/>
          <p:cNvSpPr txBox="1">
            <a:spLocks noChangeArrowheads="1"/>
          </p:cNvSpPr>
          <p:nvPr/>
        </p:nvSpPr>
        <p:spPr bwMode="auto">
          <a:xfrm>
            <a:off x="1219200" y="4495800"/>
            <a:ext cx="5938838" cy="457200"/>
          </a:xfrm>
          <a:prstGeom prst="rect">
            <a:avLst/>
          </a:prstGeom>
          <a:noFill/>
          <a:ln w="9525">
            <a:noFill/>
            <a:miter lim="800000"/>
            <a:headEnd/>
            <a:tailEnd/>
          </a:ln>
          <a:effectLst/>
        </p:spPr>
        <p:txBody>
          <a:bodyPr wrap="none">
            <a:prstTxWarp prst="textNoShape">
              <a:avLst/>
            </a:prstTxWarp>
            <a:spAutoFit/>
          </a:bodyPr>
          <a:lstStyle/>
          <a:p>
            <a:pPr algn="l"/>
            <a:r>
              <a:rPr lang="en-US" altLang="ja-JP" sz="2400">
                <a:latin typeface="Tahoma" pitchFamily="-111" charset="0"/>
                <a:ea typeface="ＭＳ Ｐゴシック" pitchFamily="-111" charset="-128"/>
                <a:cs typeface="ＭＳ Ｐゴシック" pitchFamily="-111" charset="-128"/>
              </a:rPr>
              <a:t>Maria no d</a:t>
            </a:r>
            <a:r>
              <a:rPr lang="en-US" sz="2400"/>
              <a:t>i</a:t>
            </a:r>
            <a:r>
              <a:rPr lang="en-US" sz="2400">
                <a:ea typeface="Arial" pitchFamily="-111" charset="0"/>
                <a:cs typeface="Arial" pitchFamily="-111" charset="0"/>
              </a:rPr>
              <a:t>ó</a:t>
            </a:r>
            <a:r>
              <a:rPr lang="en-US" altLang="ja-JP" sz="2400">
                <a:latin typeface="Tahoma" pitchFamily="-111" charset="0"/>
                <a:ea typeface="ＭＳ Ｐゴシック" pitchFamily="-111" charset="-128"/>
                <a:cs typeface="ＭＳ Ｐゴシック" pitchFamily="-111" charset="-128"/>
              </a:rPr>
              <a:t> una botefada a la bruja verde</a:t>
            </a:r>
          </a:p>
        </p:txBody>
      </p:sp>
      <p:sp>
        <p:nvSpPr>
          <p:cNvPr id="221206" name="Line 22"/>
          <p:cNvSpPr>
            <a:spLocks noChangeShapeType="1"/>
          </p:cNvSpPr>
          <p:nvPr/>
        </p:nvSpPr>
        <p:spPr bwMode="auto">
          <a:xfrm>
            <a:off x="3962400" y="2667000"/>
            <a:ext cx="0" cy="1752600"/>
          </a:xfrm>
          <a:prstGeom prst="line">
            <a:avLst/>
          </a:prstGeom>
          <a:noFill/>
          <a:ln w="57150">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1212" name="Text Box 28"/>
          <p:cNvSpPr txBox="1">
            <a:spLocks noChangeArrowheads="1"/>
          </p:cNvSpPr>
          <p:nvPr/>
        </p:nvSpPr>
        <p:spPr bwMode="auto">
          <a:xfrm>
            <a:off x="381000" y="1676400"/>
            <a:ext cx="184150" cy="396875"/>
          </a:xfrm>
          <a:prstGeom prst="rect">
            <a:avLst/>
          </a:prstGeom>
          <a:noFill/>
          <a:ln w="9525">
            <a:noFill/>
            <a:miter lim="800000"/>
            <a:headEnd/>
            <a:tailEnd/>
          </a:ln>
          <a:effectLst/>
        </p:spPr>
        <p:txBody>
          <a:bodyPr wrap="none">
            <a:prstTxWarp prst="textNoShape">
              <a:avLst/>
            </a:prstTxWarp>
            <a:spAutoFit/>
          </a:bodyPr>
          <a:lstStyle/>
          <a:p>
            <a:pPr algn="l"/>
            <a:endParaRPr lang="en-US" sz="2000" b="1"/>
          </a:p>
        </p:txBody>
      </p:sp>
      <p:sp>
        <p:nvSpPr>
          <p:cNvPr id="221214" name="Text Box 30"/>
          <p:cNvSpPr txBox="1">
            <a:spLocks noChangeArrowheads="1"/>
          </p:cNvSpPr>
          <p:nvPr/>
        </p:nvSpPr>
        <p:spPr bwMode="auto">
          <a:xfrm>
            <a:off x="762000" y="5486400"/>
            <a:ext cx="7239000" cy="1015663"/>
          </a:xfrm>
          <a:prstGeom prst="rect">
            <a:avLst/>
          </a:prstGeom>
          <a:noFill/>
          <a:ln w="9525">
            <a:noFill/>
            <a:miter lim="800000"/>
            <a:headEnd/>
            <a:tailEnd/>
          </a:ln>
          <a:effectLst/>
        </p:spPr>
        <p:txBody>
          <a:bodyPr wrap="square">
            <a:prstTxWarp prst="textNoShape">
              <a:avLst/>
            </a:prstTxWarp>
            <a:spAutoFit/>
          </a:bodyPr>
          <a:lstStyle/>
          <a:p>
            <a:pPr algn="l"/>
            <a:r>
              <a:rPr lang="en-US" sz="2000" dirty="0" smtClean="0">
                <a:solidFill>
                  <a:srgbClr val="FF0000"/>
                </a:solidFill>
              </a:rPr>
              <a:t>Can we just model this directly, i.e. p(foreign | </a:t>
            </a:r>
            <a:r>
              <a:rPr lang="en-US" sz="2000" dirty="0" err="1" smtClean="0">
                <a:solidFill>
                  <a:srgbClr val="FF0000"/>
                </a:solidFill>
              </a:rPr>
              <a:t>english</a:t>
            </a:r>
            <a:r>
              <a:rPr lang="en-US" sz="2000" dirty="0" smtClean="0">
                <a:solidFill>
                  <a:srgbClr val="FF0000"/>
                </a:solidFill>
              </a:rPr>
              <a:t>) ?</a:t>
            </a:r>
          </a:p>
          <a:p>
            <a:pPr algn="l"/>
            <a:r>
              <a:rPr lang="en-US" sz="2000" dirty="0" smtClean="0">
                <a:solidFill>
                  <a:srgbClr val="FF0000"/>
                </a:solidFill>
              </a:rPr>
              <a:t>How would we estimate these probabilities, e.g.</a:t>
            </a:r>
          </a:p>
          <a:p>
            <a:pPr algn="l"/>
            <a:r>
              <a:rPr lang="en-US" sz="2000" dirty="0">
                <a:solidFill>
                  <a:srgbClr val="FF0000"/>
                </a:solidFill>
              </a:rPr>
              <a:t> </a:t>
            </a:r>
            <a:r>
              <a:rPr lang="en-US" sz="2000" dirty="0" smtClean="0">
                <a:solidFill>
                  <a:srgbClr val="FF0000"/>
                </a:solidFill>
              </a:rPr>
              <a:t> p( “Maria …” | “Mary …”)?</a:t>
            </a:r>
            <a:endParaRPr lang="en-US" sz="2000" dirty="0">
              <a:solidFill>
                <a:srgbClr val="FF0000"/>
              </a:solidFill>
            </a:endParaRPr>
          </a:p>
        </p:txBody>
      </p:sp>
      <p:sp>
        <p:nvSpPr>
          <p:cNvPr id="2" name="TextBox 1"/>
          <p:cNvSpPr txBox="1"/>
          <p:nvPr/>
        </p:nvSpPr>
        <p:spPr>
          <a:xfrm>
            <a:off x="685800" y="1219200"/>
            <a:ext cx="7086600" cy="707886"/>
          </a:xfrm>
          <a:prstGeom prst="rect">
            <a:avLst/>
          </a:prstGeom>
          <a:noFill/>
        </p:spPr>
        <p:txBody>
          <a:bodyPr wrap="square" rtlCol="0">
            <a:spAutoFit/>
          </a:bodyPr>
          <a:lstStyle/>
          <a:p>
            <a:pPr algn="l"/>
            <a:r>
              <a:rPr lang="en-US" sz="2000" b="1" dirty="0" smtClean="0"/>
              <a:t>Want</a:t>
            </a:r>
            <a:r>
              <a:rPr lang="en-US" sz="2000" dirty="0" smtClean="0"/>
              <a:t>: probabilistic model gives us how likely one sentence is to be a translation of another, </a:t>
            </a:r>
            <a:r>
              <a:rPr lang="en-US" sz="2000" dirty="0" err="1" smtClean="0"/>
              <a:t>i.e</a:t>
            </a:r>
            <a:r>
              <a:rPr lang="en-US" sz="2000" dirty="0" smtClean="0"/>
              <a:t> </a:t>
            </a:r>
            <a:r>
              <a:rPr lang="en-US" sz="2000" i="1" dirty="0" smtClean="0"/>
              <a:t>p(foreign | </a:t>
            </a:r>
            <a:r>
              <a:rPr lang="en-US" sz="2000" i="1" dirty="0" err="1" smtClean="0"/>
              <a:t>english</a:t>
            </a:r>
            <a:r>
              <a:rPr lang="en-US" sz="2000" i="1" dirty="0" smtClean="0"/>
              <a:t>)</a:t>
            </a:r>
            <a:endParaRPr lang="en-US" sz="2000" i="1"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2"/>
          <p:cNvSpPr>
            <a:spLocks noGrp="1" noChangeArrowheads="1"/>
          </p:cNvSpPr>
          <p:nvPr>
            <p:ph type="title"/>
          </p:nvPr>
        </p:nvSpPr>
        <p:spPr>
          <a:xfrm>
            <a:off x="457200" y="274638"/>
            <a:ext cx="8229600" cy="868362"/>
          </a:xfrm>
        </p:spPr>
        <p:txBody>
          <a:bodyPr/>
          <a:lstStyle/>
          <a:p>
            <a:r>
              <a:rPr lang="en-US" altLang="ja-JP" sz="3600" dirty="0">
                <a:ea typeface="ＭＳ Ｐゴシック" pitchFamily="-111" charset="-128"/>
                <a:cs typeface="ＭＳ Ｐゴシック" pitchFamily="-111" charset="-128"/>
              </a:rPr>
              <a:t>Translation </a:t>
            </a:r>
            <a:r>
              <a:rPr lang="en-US" altLang="ja-JP" sz="3600" dirty="0" smtClean="0">
                <a:ea typeface="ＭＳ Ｐゴシック" pitchFamily="-111" charset="-128"/>
                <a:cs typeface="ＭＳ Ｐゴシック" pitchFamily="-111" charset="-128"/>
              </a:rPr>
              <a:t>Model</a:t>
            </a:r>
            <a:endParaRPr lang="en-US" altLang="ja-JP" sz="2400" dirty="0">
              <a:ea typeface="ＭＳ Ｐゴシック" pitchFamily="-111" charset="-128"/>
              <a:cs typeface="ＭＳ Ｐゴシック" pitchFamily="-111" charset="-128"/>
            </a:endParaRPr>
          </a:p>
        </p:txBody>
      </p:sp>
      <p:sp>
        <p:nvSpPr>
          <p:cNvPr id="221187" name="Rectangle 3"/>
          <p:cNvSpPr>
            <a:spLocks noChangeArrowheads="1"/>
          </p:cNvSpPr>
          <p:nvPr/>
        </p:nvSpPr>
        <p:spPr bwMode="auto">
          <a:xfrm>
            <a:off x="1295400" y="2209800"/>
            <a:ext cx="5638800" cy="381000"/>
          </a:xfrm>
          <a:prstGeom prst="rect">
            <a:avLst/>
          </a:prstGeom>
          <a:solidFill>
            <a:srgbClr val="FFFF00"/>
          </a:solidFill>
          <a:ln w="9525">
            <a:solidFill>
              <a:schemeClr val="tx1"/>
            </a:solidFill>
            <a:miter lim="800000"/>
            <a:headEnd/>
            <a:tailEnd/>
          </a:ln>
          <a:effectLst/>
        </p:spPr>
        <p:txBody>
          <a:bodyPr wrap="none" anchor="ctr">
            <a:prstTxWarp prst="textNoShape">
              <a:avLst/>
            </a:prstTxWarp>
          </a:bodyPr>
          <a:lstStyle/>
          <a:p>
            <a:pPr algn="l" eaLnBrk="0" hangingPunct="0"/>
            <a:r>
              <a:rPr lang="en-US" sz="2400"/>
              <a:t>Mary  did  not  slap the green witch</a:t>
            </a:r>
          </a:p>
        </p:txBody>
      </p:sp>
      <p:sp>
        <p:nvSpPr>
          <p:cNvPr id="221197" name="Rectangle 13"/>
          <p:cNvSpPr>
            <a:spLocks noChangeArrowheads="1"/>
          </p:cNvSpPr>
          <p:nvPr/>
        </p:nvSpPr>
        <p:spPr bwMode="auto">
          <a:xfrm>
            <a:off x="1143000" y="4572000"/>
            <a:ext cx="6248400" cy="457200"/>
          </a:xfrm>
          <a:prstGeom prst="rect">
            <a:avLst/>
          </a:prstGeom>
          <a:solidFill>
            <a:srgbClr val="FFFF00"/>
          </a:solidFill>
          <a:ln w="9525">
            <a:solidFill>
              <a:schemeClr val="tx1"/>
            </a:solidFill>
            <a:miter lim="800000"/>
            <a:headEnd/>
            <a:tailEnd/>
          </a:ln>
          <a:effectLst/>
        </p:spPr>
        <p:txBody>
          <a:bodyPr wrap="none" anchor="ctr">
            <a:prstTxWarp prst="textNoShape">
              <a:avLst/>
            </a:prstTxWarp>
          </a:bodyPr>
          <a:lstStyle/>
          <a:p>
            <a:endParaRPr lang="en-US"/>
          </a:p>
        </p:txBody>
      </p:sp>
      <p:sp>
        <p:nvSpPr>
          <p:cNvPr id="221198" name="Text Box 14"/>
          <p:cNvSpPr txBox="1">
            <a:spLocks noChangeArrowheads="1"/>
          </p:cNvSpPr>
          <p:nvPr/>
        </p:nvSpPr>
        <p:spPr bwMode="auto">
          <a:xfrm>
            <a:off x="1219200" y="4495800"/>
            <a:ext cx="5938838" cy="457200"/>
          </a:xfrm>
          <a:prstGeom prst="rect">
            <a:avLst/>
          </a:prstGeom>
          <a:noFill/>
          <a:ln w="9525">
            <a:noFill/>
            <a:miter lim="800000"/>
            <a:headEnd/>
            <a:tailEnd/>
          </a:ln>
          <a:effectLst/>
        </p:spPr>
        <p:txBody>
          <a:bodyPr wrap="none">
            <a:prstTxWarp prst="textNoShape">
              <a:avLst/>
            </a:prstTxWarp>
            <a:spAutoFit/>
          </a:bodyPr>
          <a:lstStyle/>
          <a:p>
            <a:pPr algn="l"/>
            <a:r>
              <a:rPr lang="en-US" altLang="ja-JP" sz="2400">
                <a:latin typeface="Tahoma" pitchFamily="-111" charset="0"/>
                <a:ea typeface="ＭＳ Ｐゴシック" pitchFamily="-111" charset="-128"/>
                <a:cs typeface="ＭＳ Ｐゴシック" pitchFamily="-111" charset="-128"/>
              </a:rPr>
              <a:t>Maria no d</a:t>
            </a:r>
            <a:r>
              <a:rPr lang="en-US" sz="2400"/>
              <a:t>i</a:t>
            </a:r>
            <a:r>
              <a:rPr lang="en-US" sz="2400">
                <a:ea typeface="Arial" pitchFamily="-111" charset="0"/>
                <a:cs typeface="Arial" pitchFamily="-111" charset="0"/>
              </a:rPr>
              <a:t>ó</a:t>
            </a:r>
            <a:r>
              <a:rPr lang="en-US" altLang="ja-JP" sz="2400">
                <a:latin typeface="Tahoma" pitchFamily="-111" charset="0"/>
                <a:ea typeface="ＭＳ Ｐゴシック" pitchFamily="-111" charset="-128"/>
                <a:cs typeface="ＭＳ Ｐゴシック" pitchFamily="-111" charset="-128"/>
              </a:rPr>
              <a:t> una botefada a la bruja verde</a:t>
            </a:r>
          </a:p>
        </p:txBody>
      </p:sp>
      <p:sp>
        <p:nvSpPr>
          <p:cNvPr id="221206" name="Line 22"/>
          <p:cNvSpPr>
            <a:spLocks noChangeShapeType="1"/>
          </p:cNvSpPr>
          <p:nvPr/>
        </p:nvSpPr>
        <p:spPr bwMode="auto">
          <a:xfrm>
            <a:off x="3962400" y="2667000"/>
            <a:ext cx="0" cy="1752600"/>
          </a:xfrm>
          <a:prstGeom prst="line">
            <a:avLst/>
          </a:prstGeom>
          <a:noFill/>
          <a:ln w="57150">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1212" name="Text Box 28"/>
          <p:cNvSpPr txBox="1">
            <a:spLocks noChangeArrowheads="1"/>
          </p:cNvSpPr>
          <p:nvPr/>
        </p:nvSpPr>
        <p:spPr bwMode="auto">
          <a:xfrm>
            <a:off x="381000" y="1676400"/>
            <a:ext cx="184150" cy="396875"/>
          </a:xfrm>
          <a:prstGeom prst="rect">
            <a:avLst/>
          </a:prstGeom>
          <a:noFill/>
          <a:ln w="9525">
            <a:noFill/>
            <a:miter lim="800000"/>
            <a:headEnd/>
            <a:tailEnd/>
          </a:ln>
          <a:effectLst/>
        </p:spPr>
        <p:txBody>
          <a:bodyPr wrap="none">
            <a:prstTxWarp prst="textNoShape">
              <a:avLst/>
            </a:prstTxWarp>
            <a:spAutoFit/>
          </a:bodyPr>
          <a:lstStyle/>
          <a:p>
            <a:pPr algn="l"/>
            <a:endParaRPr lang="en-US" sz="2000" b="1"/>
          </a:p>
        </p:txBody>
      </p:sp>
      <p:sp>
        <p:nvSpPr>
          <p:cNvPr id="221214" name="Text Box 30"/>
          <p:cNvSpPr txBox="1">
            <a:spLocks noChangeArrowheads="1"/>
          </p:cNvSpPr>
          <p:nvPr/>
        </p:nvSpPr>
        <p:spPr bwMode="auto">
          <a:xfrm>
            <a:off x="533400" y="5543490"/>
            <a:ext cx="3124200" cy="400110"/>
          </a:xfrm>
          <a:prstGeom prst="rect">
            <a:avLst/>
          </a:prstGeom>
          <a:noFill/>
          <a:ln w="9525">
            <a:noFill/>
            <a:miter lim="800000"/>
            <a:headEnd/>
            <a:tailEnd/>
          </a:ln>
          <a:effectLst/>
        </p:spPr>
        <p:txBody>
          <a:bodyPr wrap="square">
            <a:prstTxWarp prst="textNoShape">
              <a:avLst/>
            </a:prstTxWarp>
            <a:spAutoFit/>
          </a:bodyPr>
          <a:lstStyle/>
          <a:p>
            <a:pPr algn="l"/>
            <a:r>
              <a:rPr lang="en-US" sz="2000" dirty="0" smtClean="0">
                <a:solidFill>
                  <a:srgbClr val="0000FF"/>
                </a:solidFill>
              </a:rPr>
              <a:t>p( “Maria…” | “Mary…” ) =</a:t>
            </a:r>
            <a:endParaRPr lang="en-US" sz="2000" dirty="0">
              <a:solidFill>
                <a:srgbClr val="0000FF"/>
              </a:solidFill>
            </a:endParaRPr>
          </a:p>
        </p:txBody>
      </p:sp>
      <p:sp>
        <p:nvSpPr>
          <p:cNvPr id="2" name="TextBox 1"/>
          <p:cNvSpPr txBox="1"/>
          <p:nvPr/>
        </p:nvSpPr>
        <p:spPr>
          <a:xfrm>
            <a:off x="685800" y="1219200"/>
            <a:ext cx="7086600" cy="707886"/>
          </a:xfrm>
          <a:prstGeom prst="rect">
            <a:avLst/>
          </a:prstGeom>
          <a:noFill/>
        </p:spPr>
        <p:txBody>
          <a:bodyPr wrap="square" rtlCol="0">
            <a:spAutoFit/>
          </a:bodyPr>
          <a:lstStyle/>
          <a:p>
            <a:pPr algn="l"/>
            <a:r>
              <a:rPr lang="en-US" sz="2000" b="1" dirty="0" smtClean="0"/>
              <a:t>Want</a:t>
            </a:r>
            <a:r>
              <a:rPr lang="en-US" sz="2000" dirty="0" smtClean="0"/>
              <a:t>: probabilistic model gives us how likely one sentence is to be a translation of another, </a:t>
            </a:r>
            <a:r>
              <a:rPr lang="en-US" sz="2000" dirty="0" err="1" smtClean="0"/>
              <a:t>i.e</a:t>
            </a:r>
            <a:r>
              <a:rPr lang="en-US" sz="2000" dirty="0" smtClean="0"/>
              <a:t> </a:t>
            </a:r>
            <a:r>
              <a:rPr lang="en-US" sz="2000" i="1" dirty="0" smtClean="0"/>
              <a:t>p(foreign | </a:t>
            </a:r>
            <a:r>
              <a:rPr lang="en-US" sz="2000" i="1" dirty="0" err="1" smtClean="0"/>
              <a:t>english</a:t>
            </a:r>
            <a:r>
              <a:rPr lang="en-US" sz="2000" i="1" dirty="0" smtClean="0"/>
              <a:t>)</a:t>
            </a:r>
            <a:endParaRPr lang="en-US" sz="2000" i="1" dirty="0"/>
          </a:p>
        </p:txBody>
      </p:sp>
      <p:sp>
        <p:nvSpPr>
          <p:cNvPr id="10" name="Text Box 30"/>
          <p:cNvSpPr txBox="1">
            <a:spLocks noChangeArrowheads="1"/>
          </p:cNvSpPr>
          <p:nvPr/>
        </p:nvSpPr>
        <p:spPr bwMode="auto">
          <a:xfrm>
            <a:off x="3886200" y="5334000"/>
            <a:ext cx="4800600" cy="400110"/>
          </a:xfrm>
          <a:prstGeom prst="rect">
            <a:avLst/>
          </a:prstGeom>
          <a:noFill/>
          <a:ln w="9525">
            <a:noFill/>
            <a:miter lim="800000"/>
            <a:headEnd/>
            <a:tailEnd/>
          </a:ln>
          <a:effectLst/>
        </p:spPr>
        <p:txBody>
          <a:bodyPr wrap="square">
            <a:prstTxWarp prst="textNoShape">
              <a:avLst/>
            </a:prstTxWarp>
            <a:spAutoFit/>
          </a:bodyPr>
          <a:lstStyle/>
          <a:p>
            <a:pPr algn="l"/>
            <a:r>
              <a:rPr lang="en-US" sz="2000" dirty="0" smtClean="0">
                <a:solidFill>
                  <a:srgbClr val="0000FF"/>
                </a:solidFill>
              </a:rPr>
              <a:t>count(“Mary…” aligned-to “Maria…”)</a:t>
            </a:r>
            <a:endParaRPr lang="en-US" sz="2000" dirty="0">
              <a:solidFill>
                <a:srgbClr val="0000FF"/>
              </a:solidFill>
            </a:endParaRPr>
          </a:p>
        </p:txBody>
      </p:sp>
      <p:sp>
        <p:nvSpPr>
          <p:cNvPr id="11" name="Text Box 30"/>
          <p:cNvSpPr txBox="1">
            <a:spLocks noChangeArrowheads="1"/>
          </p:cNvSpPr>
          <p:nvPr/>
        </p:nvSpPr>
        <p:spPr bwMode="auto">
          <a:xfrm>
            <a:off x="4724400" y="5791200"/>
            <a:ext cx="2133600" cy="400110"/>
          </a:xfrm>
          <a:prstGeom prst="rect">
            <a:avLst/>
          </a:prstGeom>
          <a:noFill/>
          <a:ln w="9525">
            <a:noFill/>
            <a:miter lim="800000"/>
            <a:headEnd/>
            <a:tailEnd/>
          </a:ln>
          <a:effectLst/>
        </p:spPr>
        <p:txBody>
          <a:bodyPr wrap="square">
            <a:prstTxWarp prst="textNoShape">
              <a:avLst/>
            </a:prstTxWarp>
            <a:spAutoFit/>
          </a:bodyPr>
          <a:lstStyle/>
          <a:p>
            <a:pPr algn="l"/>
            <a:r>
              <a:rPr lang="en-US" sz="2000" dirty="0" smtClean="0">
                <a:solidFill>
                  <a:srgbClr val="0000FF"/>
                </a:solidFill>
              </a:rPr>
              <a:t>count( “Mary…”)</a:t>
            </a:r>
            <a:endParaRPr lang="en-US" sz="2000" dirty="0">
              <a:solidFill>
                <a:srgbClr val="0000FF"/>
              </a:solidFill>
            </a:endParaRPr>
          </a:p>
        </p:txBody>
      </p:sp>
      <p:cxnSp>
        <p:nvCxnSpPr>
          <p:cNvPr id="4" name="Straight Connector 3"/>
          <p:cNvCxnSpPr/>
          <p:nvPr/>
        </p:nvCxnSpPr>
        <p:spPr bwMode="auto">
          <a:xfrm>
            <a:off x="3962400" y="5791200"/>
            <a:ext cx="41148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5" name="TextBox 4"/>
          <p:cNvSpPr txBox="1"/>
          <p:nvPr/>
        </p:nvSpPr>
        <p:spPr>
          <a:xfrm>
            <a:off x="1600200" y="6324600"/>
            <a:ext cx="4263119" cy="369332"/>
          </a:xfrm>
          <a:prstGeom prst="rect">
            <a:avLst/>
          </a:prstGeom>
          <a:noFill/>
        </p:spPr>
        <p:txBody>
          <a:bodyPr wrap="none" rtlCol="0">
            <a:spAutoFit/>
          </a:bodyPr>
          <a:lstStyle/>
          <a:p>
            <a:r>
              <a:rPr lang="en-US" b="1" dirty="0" smtClean="0">
                <a:solidFill>
                  <a:srgbClr val="0000FF"/>
                </a:solidFill>
              </a:rPr>
              <a:t>Not enough data for most sentences!</a:t>
            </a:r>
            <a:endParaRPr lang="en-US" b="1" dirty="0">
              <a:solidFill>
                <a:srgbClr val="0000FF"/>
              </a:solidFill>
            </a:endParaRPr>
          </a:p>
        </p:txBody>
      </p:sp>
    </p:spTree>
    <p:extLst>
      <p:ext uri="{BB962C8B-B14F-4D97-AF65-F5344CB8AC3E}">
        <p14:creationId xmlns:p14="http://schemas.microsoft.com/office/powerpoint/2010/main" val="196636899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2"/>
          <p:cNvSpPr>
            <a:spLocks noGrp="1" noChangeArrowheads="1"/>
          </p:cNvSpPr>
          <p:nvPr>
            <p:ph type="title"/>
          </p:nvPr>
        </p:nvSpPr>
        <p:spPr>
          <a:xfrm>
            <a:off x="152400" y="274638"/>
            <a:ext cx="8763000" cy="1143000"/>
          </a:xfrm>
        </p:spPr>
        <p:txBody>
          <a:bodyPr/>
          <a:lstStyle/>
          <a:p>
            <a:r>
              <a:rPr lang="en-US" altLang="ja-JP" sz="4000" dirty="0" smtClean="0">
                <a:ea typeface="ＭＳ Ｐゴシック" pitchFamily="-111" charset="-128"/>
                <a:cs typeface="ＭＳ Ｐゴシック" pitchFamily="-111" charset="-128"/>
              </a:rPr>
              <a:t>Translation </a:t>
            </a:r>
            <a:r>
              <a:rPr lang="en-US" altLang="ja-JP" sz="4000" dirty="0">
                <a:ea typeface="ＭＳ Ｐゴシック" pitchFamily="-111" charset="-128"/>
                <a:cs typeface="ＭＳ Ｐゴシック" pitchFamily="-111" charset="-128"/>
              </a:rPr>
              <a:t>Model</a:t>
            </a:r>
            <a:endParaRPr lang="en-US" altLang="ja-JP" sz="2400" dirty="0">
              <a:ea typeface="ＭＳ Ｐゴシック" pitchFamily="-111" charset="-128"/>
              <a:cs typeface="ＭＳ Ｐゴシック" pitchFamily="-111" charset="-128"/>
            </a:endParaRPr>
          </a:p>
        </p:txBody>
      </p:sp>
      <p:sp>
        <p:nvSpPr>
          <p:cNvPr id="223235" name="Rectangle 3"/>
          <p:cNvSpPr>
            <a:spLocks noChangeArrowheads="1"/>
          </p:cNvSpPr>
          <p:nvPr/>
        </p:nvSpPr>
        <p:spPr bwMode="auto">
          <a:xfrm>
            <a:off x="1295400" y="2209800"/>
            <a:ext cx="5638800" cy="381000"/>
          </a:xfrm>
          <a:prstGeom prst="rect">
            <a:avLst/>
          </a:prstGeom>
          <a:solidFill>
            <a:srgbClr val="FFFF00"/>
          </a:solidFill>
          <a:ln w="9525">
            <a:solidFill>
              <a:schemeClr val="tx1"/>
            </a:solidFill>
            <a:miter lim="800000"/>
            <a:headEnd/>
            <a:tailEnd/>
          </a:ln>
          <a:effectLst/>
        </p:spPr>
        <p:txBody>
          <a:bodyPr wrap="none" anchor="ctr">
            <a:prstTxWarp prst="textNoShape">
              <a:avLst/>
            </a:prstTxWarp>
          </a:bodyPr>
          <a:lstStyle/>
          <a:p>
            <a:pPr algn="l" eaLnBrk="0" hangingPunct="0"/>
            <a:r>
              <a:rPr lang="en-US" sz="2400"/>
              <a:t>Mary  did  not  slap the green witch</a:t>
            </a:r>
          </a:p>
        </p:txBody>
      </p:sp>
      <p:sp>
        <p:nvSpPr>
          <p:cNvPr id="223236" name="Line 4"/>
          <p:cNvSpPr>
            <a:spLocks noChangeShapeType="1"/>
          </p:cNvSpPr>
          <p:nvPr/>
        </p:nvSpPr>
        <p:spPr bwMode="auto">
          <a:xfrm>
            <a:off x="2028825" y="2833688"/>
            <a:ext cx="457200" cy="0"/>
          </a:xfrm>
          <a:prstGeom prst="line">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223237" name="Line 5"/>
          <p:cNvSpPr>
            <a:spLocks noChangeShapeType="1"/>
          </p:cNvSpPr>
          <p:nvPr/>
        </p:nvSpPr>
        <p:spPr bwMode="auto">
          <a:xfrm flipH="1">
            <a:off x="1647825" y="2605088"/>
            <a:ext cx="152400" cy="4572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38" name="Line 6"/>
          <p:cNvSpPr>
            <a:spLocks noChangeShapeType="1"/>
          </p:cNvSpPr>
          <p:nvPr/>
        </p:nvSpPr>
        <p:spPr bwMode="auto">
          <a:xfrm flipH="1">
            <a:off x="2257425" y="2605088"/>
            <a:ext cx="152400" cy="228600"/>
          </a:xfrm>
          <a:prstGeom prst="line">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223239" name="Line 7"/>
          <p:cNvSpPr>
            <a:spLocks noChangeShapeType="1"/>
          </p:cNvSpPr>
          <p:nvPr/>
        </p:nvSpPr>
        <p:spPr bwMode="auto">
          <a:xfrm flipH="1">
            <a:off x="2257425" y="2605088"/>
            <a:ext cx="838200" cy="4572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40" name="Line 8"/>
          <p:cNvSpPr>
            <a:spLocks noChangeShapeType="1"/>
          </p:cNvSpPr>
          <p:nvPr/>
        </p:nvSpPr>
        <p:spPr bwMode="auto">
          <a:xfrm flipH="1">
            <a:off x="2867025" y="2605088"/>
            <a:ext cx="762000" cy="3810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41" name="Line 9"/>
          <p:cNvSpPr>
            <a:spLocks noChangeShapeType="1"/>
          </p:cNvSpPr>
          <p:nvPr/>
        </p:nvSpPr>
        <p:spPr bwMode="auto">
          <a:xfrm flipH="1">
            <a:off x="3552825" y="2605088"/>
            <a:ext cx="76200" cy="3810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42" name="Line 10"/>
          <p:cNvSpPr>
            <a:spLocks noChangeShapeType="1"/>
          </p:cNvSpPr>
          <p:nvPr/>
        </p:nvSpPr>
        <p:spPr bwMode="auto">
          <a:xfrm>
            <a:off x="3629025" y="2605088"/>
            <a:ext cx="485775" cy="366712"/>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43" name="Line 11"/>
          <p:cNvSpPr>
            <a:spLocks noChangeShapeType="1"/>
          </p:cNvSpPr>
          <p:nvPr/>
        </p:nvSpPr>
        <p:spPr bwMode="auto">
          <a:xfrm>
            <a:off x="4162425" y="2605088"/>
            <a:ext cx="457200" cy="3810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44" name="Line 12"/>
          <p:cNvSpPr>
            <a:spLocks noChangeShapeType="1"/>
          </p:cNvSpPr>
          <p:nvPr/>
        </p:nvSpPr>
        <p:spPr bwMode="auto">
          <a:xfrm>
            <a:off x="4772025" y="2605088"/>
            <a:ext cx="409575" cy="366712"/>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45" name="Line 13"/>
          <p:cNvSpPr>
            <a:spLocks noChangeShapeType="1"/>
          </p:cNvSpPr>
          <p:nvPr/>
        </p:nvSpPr>
        <p:spPr bwMode="auto">
          <a:xfrm>
            <a:off x="5534025" y="2605088"/>
            <a:ext cx="381000" cy="4572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48" name="Rectangle 16"/>
          <p:cNvSpPr>
            <a:spLocks noChangeArrowheads="1"/>
          </p:cNvSpPr>
          <p:nvPr/>
        </p:nvSpPr>
        <p:spPr bwMode="auto">
          <a:xfrm>
            <a:off x="1114425" y="5500688"/>
            <a:ext cx="6248400" cy="457200"/>
          </a:xfrm>
          <a:prstGeom prst="rect">
            <a:avLst/>
          </a:prstGeom>
          <a:solidFill>
            <a:srgbClr val="FFFF00"/>
          </a:solidFill>
          <a:ln w="9525">
            <a:solidFill>
              <a:schemeClr val="tx1"/>
            </a:solidFill>
            <a:miter lim="800000"/>
            <a:headEnd/>
            <a:tailEnd/>
          </a:ln>
          <a:effectLst/>
        </p:spPr>
        <p:txBody>
          <a:bodyPr wrap="none" anchor="ctr">
            <a:prstTxWarp prst="textNoShape">
              <a:avLst/>
            </a:prstTxWarp>
          </a:bodyPr>
          <a:lstStyle/>
          <a:p>
            <a:endParaRPr lang="en-US"/>
          </a:p>
        </p:txBody>
      </p:sp>
      <p:sp>
        <p:nvSpPr>
          <p:cNvPr id="223249" name="Text Box 17"/>
          <p:cNvSpPr txBox="1">
            <a:spLocks noChangeArrowheads="1"/>
          </p:cNvSpPr>
          <p:nvPr/>
        </p:nvSpPr>
        <p:spPr bwMode="auto">
          <a:xfrm>
            <a:off x="1190625" y="5424488"/>
            <a:ext cx="5938838" cy="457200"/>
          </a:xfrm>
          <a:prstGeom prst="rect">
            <a:avLst/>
          </a:prstGeom>
          <a:noFill/>
          <a:ln w="9525">
            <a:noFill/>
            <a:miter lim="800000"/>
            <a:headEnd/>
            <a:tailEnd/>
          </a:ln>
          <a:effectLst/>
        </p:spPr>
        <p:txBody>
          <a:bodyPr wrap="none">
            <a:prstTxWarp prst="textNoShape">
              <a:avLst/>
            </a:prstTxWarp>
            <a:spAutoFit/>
          </a:bodyPr>
          <a:lstStyle/>
          <a:p>
            <a:pPr algn="l"/>
            <a:r>
              <a:rPr lang="en-US" altLang="ja-JP" sz="2400">
                <a:latin typeface="Tahoma" pitchFamily="-111" charset="0"/>
                <a:ea typeface="ＭＳ Ｐゴシック" pitchFamily="-111" charset="-128"/>
                <a:cs typeface="ＭＳ Ｐゴシック" pitchFamily="-111" charset="-128"/>
              </a:rPr>
              <a:t>Maria no d</a:t>
            </a:r>
            <a:r>
              <a:rPr lang="en-US" sz="2400"/>
              <a:t>i</a:t>
            </a:r>
            <a:r>
              <a:rPr lang="en-US" sz="2400">
                <a:ea typeface="Arial" pitchFamily="-111" charset="0"/>
                <a:cs typeface="Arial" pitchFamily="-111" charset="0"/>
              </a:rPr>
              <a:t>ó</a:t>
            </a:r>
            <a:r>
              <a:rPr lang="en-US" altLang="ja-JP" sz="2400">
                <a:latin typeface="Tahoma" pitchFamily="-111" charset="0"/>
                <a:ea typeface="ＭＳ Ｐゴシック" pitchFamily="-111" charset="-128"/>
                <a:cs typeface="ＭＳ Ｐゴシック" pitchFamily="-111" charset="-128"/>
              </a:rPr>
              <a:t> una botefada a la bruja verde</a:t>
            </a:r>
          </a:p>
        </p:txBody>
      </p:sp>
      <p:sp>
        <p:nvSpPr>
          <p:cNvPr id="223251" name="Line 19"/>
          <p:cNvSpPr>
            <a:spLocks noChangeShapeType="1"/>
          </p:cNvSpPr>
          <p:nvPr/>
        </p:nvSpPr>
        <p:spPr bwMode="auto">
          <a:xfrm>
            <a:off x="1647825" y="4967288"/>
            <a:ext cx="0" cy="5334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52" name="Line 20"/>
          <p:cNvSpPr>
            <a:spLocks noChangeShapeType="1"/>
          </p:cNvSpPr>
          <p:nvPr/>
        </p:nvSpPr>
        <p:spPr bwMode="auto">
          <a:xfrm>
            <a:off x="2181225" y="4967288"/>
            <a:ext cx="0" cy="5334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53" name="Line 21"/>
          <p:cNvSpPr>
            <a:spLocks noChangeShapeType="1"/>
          </p:cNvSpPr>
          <p:nvPr/>
        </p:nvSpPr>
        <p:spPr bwMode="auto">
          <a:xfrm>
            <a:off x="2714625" y="4967288"/>
            <a:ext cx="0" cy="5334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54" name="Line 22"/>
          <p:cNvSpPr>
            <a:spLocks noChangeShapeType="1"/>
          </p:cNvSpPr>
          <p:nvPr/>
        </p:nvSpPr>
        <p:spPr bwMode="auto">
          <a:xfrm>
            <a:off x="3400425" y="4891088"/>
            <a:ext cx="0" cy="6096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55" name="Line 23"/>
          <p:cNvSpPr>
            <a:spLocks noChangeShapeType="1"/>
          </p:cNvSpPr>
          <p:nvPr/>
        </p:nvSpPr>
        <p:spPr bwMode="auto">
          <a:xfrm>
            <a:off x="4391025" y="4967288"/>
            <a:ext cx="0" cy="5334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56" name="Line 24"/>
          <p:cNvSpPr>
            <a:spLocks noChangeShapeType="1"/>
          </p:cNvSpPr>
          <p:nvPr/>
        </p:nvSpPr>
        <p:spPr bwMode="auto">
          <a:xfrm>
            <a:off x="5153025" y="4891088"/>
            <a:ext cx="0" cy="6096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57" name="Line 25"/>
          <p:cNvSpPr>
            <a:spLocks noChangeShapeType="1"/>
          </p:cNvSpPr>
          <p:nvPr/>
        </p:nvSpPr>
        <p:spPr bwMode="auto">
          <a:xfrm>
            <a:off x="5534025" y="4891088"/>
            <a:ext cx="0" cy="6096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58" name="Line 26"/>
          <p:cNvSpPr>
            <a:spLocks noChangeShapeType="1"/>
          </p:cNvSpPr>
          <p:nvPr/>
        </p:nvSpPr>
        <p:spPr bwMode="auto">
          <a:xfrm>
            <a:off x="6067425" y="4891088"/>
            <a:ext cx="762000" cy="6096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59" name="Line 27"/>
          <p:cNvSpPr>
            <a:spLocks noChangeShapeType="1"/>
          </p:cNvSpPr>
          <p:nvPr/>
        </p:nvSpPr>
        <p:spPr bwMode="auto">
          <a:xfrm flipH="1">
            <a:off x="5991225" y="4891088"/>
            <a:ext cx="762000" cy="6096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62" name="Line 30"/>
          <p:cNvSpPr>
            <a:spLocks noChangeShapeType="1"/>
          </p:cNvSpPr>
          <p:nvPr/>
        </p:nvSpPr>
        <p:spPr bwMode="auto">
          <a:xfrm>
            <a:off x="1647825" y="3290888"/>
            <a:ext cx="0" cy="5334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63" name="Line 31"/>
          <p:cNvSpPr>
            <a:spLocks noChangeShapeType="1"/>
          </p:cNvSpPr>
          <p:nvPr/>
        </p:nvSpPr>
        <p:spPr bwMode="auto">
          <a:xfrm>
            <a:off x="2257425" y="3290888"/>
            <a:ext cx="0" cy="4572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64" name="Line 32"/>
          <p:cNvSpPr>
            <a:spLocks noChangeShapeType="1"/>
          </p:cNvSpPr>
          <p:nvPr/>
        </p:nvSpPr>
        <p:spPr bwMode="auto">
          <a:xfrm>
            <a:off x="2790825" y="3290888"/>
            <a:ext cx="0" cy="3810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65" name="Line 33"/>
          <p:cNvSpPr>
            <a:spLocks noChangeShapeType="1"/>
          </p:cNvSpPr>
          <p:nvPr/>
        </p:nvSpPr>
        <p:spPr bwMode="auto">
          <a:xfrm>
            <a:off x="3476625" y="3290888"/>
            <a:ext cx="0" cy="4572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66" name="Line 34"/>
          <p:cNvSpPr>
            <a:spLocks noChangeShapeType="1"/>
          </p:cNvSpPr>
          <p:nvPr/>
        </p:nvSpPr>
        <p:spPr bwMode="auto">
          <a:xfrm>
            <a:off x="4086225" y="3367088"/>
            <a:ext cx="0" cy="3810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67" name="Line 35"/>
          <p:cNvSpPr>
            <a:spLocks noChangeShapeType="1"/>
          </p:cNvSpPr>
          <p:nvPr/>
        </p:nvSpPr>
        <p:spPr bwMode="auto">
          <a:xfrm>
            <a:off x="4695825" y="3290888"/>
            <a:ext cx="762000" cy="5334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68" name="Line 36"/>
          <p:cNvSpPr>
            <a:spLocks noChangeShapeType="1"/>
          </p:cNvSpPr>
          <p:nvPr/>
        </p:nvSpPr>
        <p:spPr bwMode="auto">
          <a:xfrm>
            <a:off x="5457825" y="3290888"/>
            <a:ext cx="762000" cy="5334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69" name="Line 37"/>
          <p:cNvSpPr>
            <a:spLocks noChangeShapeType="1"/>
          </p:cNvSpPr>
          <p:nvPr/>
        </p:nvSpPr>
        <p:spPr bwMode="auto">
          <a:xfrm>
            <a:off x="6219825" y="3290888"/>
            <a:ext cx="762000" cy="5334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72" name="Line 40"/>
          <p:cNvSpPr>
            <a:spLocks noChangeShapeType="1"/>
          </p:cNvSpPr>
          <p:nvPr/>
        </p:nvSpPr>
        <p:spPr bwMode="auto">
          <a:xfrm>
            <a:off x="1647825" y="4129088"/>
            <a:ext cx="0" cy="4572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73" name="Line 41"/>
          <p:cNvSpPr>
            <a:spLocks noChangeShapeType="1"/>
          </p:cNvSpPr>
          <p:nvPr/>
        </p:nvSpPr>
        <p:spPr bwMode="auto">
          <a:xfrm>
            <a:off x="2181225" y="4129088"/>
            <a:ext cx="0" cy="4572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74" name="Line 42"/>
          <p:cNvSpPr>
            <a:spLocks noChangeShapeType="1"/>
          </p:cNvSpPr>
          <p:nvPr/>
        </p:nvSpPr>
        <p:spPr bwMode="auto">
          <a:xfrm flipH="1">
            <a:off x="2743200" y="4205288"/>
            <a:ext cx="47625" cy="366712"/>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75" name="Line 43"/>
          <p:cNvSpPr>
            <a:spLocks noChangeShapeType="1"/>
          </p:cNvSpPr>
          <p:nvPr/>
        </p:nvSpPr>
        <p:spPr bwMode="auto">
          <a:xfrm>
            <a:off x="3476625" y="4129088"/>
            <a:ext cx="0" cy="3810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76" name="Line 44"/>
          <p:cNvSpPr>
            <a:spLocks noChangeShapeType="1"/>
          </p:cNvSpPr>
          <p:nvPr/>
        </p:nvSpPr>
        <p:spPr bwMode="auto">
          <a:xfrm>
            <a:off x="4086225" y="4129088"/>
            <a:ext cx="228600" cy="3810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77" name="Line 45"/>
          <p:cNvSpPr>
            <a:spLocks noChangeShapeType="1"/>
          </p:cNvSpPr>
          <p:nvPr/>
        </p:nvSpPr>
        <p:spPr bwMode="auto">
          <a:xfrm>
            <a:off x="4848225" y="4129088"/>
            <a:ext cx="257175" cy="442912"/>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78" name="Line 46"/>
          <p:cNvSpPr>
            <a:spLocks noChangeShapeType="1"/>
          </p:cNvSpPr>
          <p:nvPr/>
        </p:nvSpPr>
        <p:spPr bwMode="auto">
          <a:xfrm flipH="1">
            <a:off x="5486400" y="4205288"/>
            <a:ext cx="47625" cy="290512"/>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79" name="Line 47"/>
          <p:cNvSpPr>
            <a:spLocks noChangeShapeType="1"/>
          </p:cNvSpPr>
          <p:nvPr/>
        </p:nvSpPr>
        <p:spPr bwMode="auto">
          <a:xfrm flipH="1">
            <a:off x="5991225" y="4129088"/>
            <a:ext cx="228600" cy="4572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80" name="Line 48"/>
          <p:cNvSpPr>
            <a:spLocks noChangeShapeType="1"/>
          </p:cNvSpPr>
          <p:nvPr/>
        </p:nvSpPr>
        <p:spPr bwMode="auto">
          <a:xfrm flipH="1">
            <a:off x="6753225" y="4129088"/>
            <a:ext cx="152400" cy="4572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81" name="Line 49"/>
          <p:cNvSpPr>
            <a:spLocks noChangeShapeType="1"/>
          </p:cNvSpPr>
          <p:nvPr/>
        </p:nvSpPr>
        <p:spPr bwMode="auto">
          <a:xfrm>
            <a:off x="4114800" y="3352800"/>
            <a:ext cx="685800" cy="3810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223282" name="Text Box 50"/>
          <p:cNvSpPr txBox="1">
            <a:spLocks noChangeArrowheads="1"/>
          </p:cNvSpPr>
          <p:nvPr/>
        </p:nvSpPr>
        <p:spPr bwMode="auto">
          <a:xfrm>
            <a:off x="381000" y="1447800"/>
            <a:ext cx="4846148" cy="400110"/>
          </a:xfrm>
          <a:prstGeom prst="rect">
            <a:avLst/>
          </a:prstGeom>
          <a:noFill/>
          <a:ln w="9525">
            <a:noFill/>
            <a:miter lim="800000"/>
            <a:headEnd/>
            <a:tailEnd/>
          </a:ln>
          <a:effectLst/>
        </p:spPr>
        <p:txBody>
          <a:bodyPr wrap="none">
            <a:prstTxWarp prst="textNoShape">
              <a:avLst/>
            </a:prstTxWarp>
            <a:spAutoFit/>
          </a:bodyPr>
          <a:lstStyle/>
          <a:p>
            <a:pPr algn="l"/>
            <a:r>
              <a:rPr lang="en-US" sz="2000" b="1" dirty="0" smtClean="0"/>
              <a:t>Key: </a:t>
            </a:r>
            <a:r>
              <a:rPr lang="en-US" sz="2000" dirty="0" smtClean="0"/>
              <a:t>break </a:t>
            </a:r>
            <a:r>
              <a:rPr lang="en-US" sz="2000" dirty="0"/>
              <a:t>up process into smaller </a:t>
            </a:r>
            <a:r>
              <a:rPr lang="en-US" sz="2000" dirty="0" smtClean="0"/>
              <a:t>steps</a:t>
            </a:r>
            <a:endParaRPr lang="en-US" sz="2000" dirty="0"/>
          </a:p>
        </p:txBody>
      </p:sp>
      <p:sp>
        <p:nvSpPr>
          <p:cNvPr id="223285" name="Text Box 53"/>
          <p:cNvSpPr txBox="1">
            <a:spLocks noChangeArrowheads="1"/>
          </p:cNvSpPr>
          <p:nvPr/>
        </p:nvSpPr>
        <p:spPr bwMode="auto">
          <a:xfrm>
            <a:off x="6705600" y="2667000"/>
            <a:ext cx="1981200" cy="1006475"/>
          </a:xfrm>
          <a:prstGeom prst="rect">
            <a:avLst/>
          </a:prstGeom>
          <a:noFill/>
          <a:ln w="9525">
            <a:noFill/>
            <a:miter lim="800000"/>
            <a:headEnd/>
            <a:tailEnd/>
          </a:ln>
          <a:effectLst/>
        </p:spPr>
        <p:txBody>
          <a:bodyPr>
            <a:prstTxWarp prst="textNoShape">
              <a:avLst/>
            </a:prstTxWarp>
            <a:spAutoFit/>
          </a:bodyPr>
          <a:lstStyle/>
          <a:p>
            <a:r>
              <a:rPr lang="en-US" sz="2000" b="1">
                <a:solidFill>
                  <a:srgbClr val="008000"/>
                </a:solidFill>
              </a:rPr>
              <a:t>sufficient statistics for smaller steps</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30" name="Rectangle 2"/>
          <p:cNvSpPr>
            <a:spLocks noGrp="1" noChangeArrowheads="1"/>
          </p:cNvSpPr>
          <p:nvPr>
            <p:ph type="title"/>
          </p:nvPr>
        </p:nvSpPr>
        <p:spPr/>
        <p:txBody>
          <a:bodyPr/>
          <a:lstStyle/>
          <a:p>
            <a:r>
              <a:rPr lang="en-US" altLang="ja-JP" sz="3600">
                <a:ea typeface="ＭＳ Ｐゴシック" pitchFamily="-111" charset="-128"/>
                <a:cs typeface="ＭＳ Ｐゴシック" pitchFamily="-111" charset="-128"/>
              </a:rPr>
              <a:t>What kind of Translation Model?</a:t>
            </a:r>
            <a:endParaRPr lang="en-US" altLang="ja-JP" sz="2400">
              <a:ea typeface="ＭＳ Ｐゴシック" pitchFamily="-111" charset="-128"/>
              <a:cs typeface="ＭＳ Ｐゴシック" pitchFamily="-111" charset="-128"/>
            </a:endParaRPr>
          </a:p>
        </p:txBody>
      </p:sp>
      <p:sp>
        <p:nvSpPr>
          <p:cNvPr id="355331" name="Rectangle 3"/>
          <p:cNvSpPr>
            <a:spLocks noChangeArrowheads="1"/>
          </p:cNvSpPr>
          <p:nvPr/>
        </p:nvSpPr>
        <p:spPr bwMode="auto">
          <a:xfrm>
            <a:off x="1295400" y="2209800"/>
            <a:ext cx="5638800" cy="381000"/>
          </a:xfrm>
          <a:prstGeom prst="rect">
            <a:avLst/>
          </a:prstGeom>
          <a:solidFill>
            <a:srgbClr val="FFFF00"/>
          </a:solidFill>
          <a:ln w="9525">
            <a:solidFill>
              <a:schemeClr val="tx1"/>
            </a:solidFill>
            <a:miter lim="800000"/>
            <a:headEnd/>
            <a:tailEnd/>
          </a:ln>
          <a:effectLst/>
        </p:spPr>
        <p:txBody>
          <a:bodyPr wrap="none" anchor="ctr">
            <a:prstTxWarp prst="textNoShape">
              <a:avLst/>
            </a:prstTxWarp>
          </a:bodyPr>
          <a:lstStyle/>
          <a:p>
            <a:pPr algn="l" eaLnBrk="0" hangingPunct="0"/>
            <a:r>
              <a:rPr lang="en-US" sz="2400"/>
              <a:t>Mary  did  not  slap the green witch</a:t>
            </a:r>
          </a:p>
        </p:txBody>
      </p:sp>
      <p:sp>
        <p:nvSpPr>
          <p:cNvPr id="355332" name="Line 4"/>
          <p:cNvSpPr>
            <a:spLocks noChangeShapeType="1"/>
          </p:cNvSpPr>
          <p:nvPr/>
        </p:nvSpPr>
        <p:spPr bwMode="auto">
          <a:xfrm flipH="1">
            <a:off x="1647825" y="2605088"/>
            <a:ext cx="152400" cy="4572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5333" name="Line 5"/>
          <p:cNvSpPr>
            <a:spLocks noChangeShapeType="1"/>
          </p:cNvSpPr>
          <p:nvPr/>
        </p:nvSpPr>
        <p:spPr bwMode="auto">
          <a:xfrm flipH="1">
            <a:off x="2257425" y="2605088"/>
            <a:ext cx="152400" cy="228600"/>
          </a:xfrm>
          <a:prstGeom prst="line">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355334" name="Line 6"/>
          <p:cNvSpPr>
            <a:spLocks noChangeShapeType="1"/>
          </p:cNvSpPr>
          <p:nvPr/>
        </p:nvSpPr>
        <p:spPr bwMode="auto">
          <a:xfrm flipH="1">
            <a:off x="2257425" y="2605088"/>
            <a:ext cx="838200" cy="4572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5335" name="Line 7"/>
          <p:cNvSpPr>
            <a:spLocks noChangeShapeType="1"/>
          </p:cNvSpPr>
          <p:nvPr/>
        </p:nvSpPr>
        <p:spPr bwMode="auto">
          <a:xfrm flipH="1">
            <a:off x="2867025" y="2605088"/>
            <a:ext cx="762000" cy="3810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5336" name="Line 8"/>
          <p:cNvSpPr>
            <a:spLocks noChangeShapeType="1"/>
          </p:cNvSpPr>
          <p:nvPr/>
        </p:nvSpPr>
        <p:spPr bwMode="auto">
          <a:xfrm flipH="1">
            <a:off x="3552825" y="2605088"/>
            <a:ext cx="76200" cy="3810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5337" name="Line 9"/>
          <p:cNvSpPr>
            <a:spLocks noChangeShapeType="1"/>
          </p:cNvSpPr>
          <p:nvPr/>
        </p:nvSpPr>
        <p:spPr bwMode="auto">
          <a:xfrm>
            <a:off x="3629025" y="2605088"/>
            <a:ext cx="485775" cy="366712"/>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5338" name="Line 10"/>
          <p:cNvSpPr>
            <a:spLocks noChangeShapeType="1"/>
          </p:cNvSpPr>
          <p:nvPr/>
        </p:nvSpPr>
        <p:spPr bwMode="auto">
          <a:xfrm>
            <a:off x="4162425" y="2605088"/>
            <a:ext cx="457200" cy="3810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5339" name="Line 11"/>
          <p:cNvSpPr>
            <a:spLocks noChangeShapeType="1"/>
          </p:cNvSpPr>
          <p:nvPr/>
        </p:nvSpPr>
        <p:spPr bwMode="auto">
          <a:xfrm>
            <a:off x="4772025" y="2605088"/>
            <a:ext cx="409575" cy="366712"/>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5340" name="Line 12"/>
          <p:cNvSpPr>
            <a:spLocks noChangeShapeType="1"/>
          </p:cNvSpPr>
          <p:nvPr/>
        </p:nvSpPr>
        <p:spPr bwMode="auto">
          <a:xfrm>
            <a:off x="5534025" y="2605088"/>
            <a:ext cx="381000" cy="4572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5341" name="Rectangle 13"/>
          <p:cNvSpPr>
            <a:spLocks noChangeArrowheads="1"/>
          </p:cNvSpPr>
          <p:nvPr/>
        </p:nvSpPr>
        <p:spPr bwMode="auto">
          <a:xfrm>
            <a:off x="1114425" y="5500688"/>
            <a:ext cx="6248400" cy="457200"/>
          </a:xfrm>
          <a:prstGeom prst="rect">
            <a:avLst/>
          </a:prstGeom>
          <a:solidFill>
            <a:srgbClr val="FFFF00"/>
          </a:solidFill>
          <a:ln w="9525">
            <a:solidFill>
              <a:schemeClr val="tx1"/>
            </a:solidFill>
            <a:miter lim="800000"/>
            <a:headEnd/>
            <a:tailEnd/>
          </a:ln>
          <a:effectLst/>
        </p:spPr>
        <p:txBody>
          <a:bodyPr wrap="none" anchor="ctr">
            <a:prstTxWarp prst="textNoShape">
              <a:avLst/>
            </a:prstTxWarp>
          </a:bodyPr>
          <a:lstStyle/>
          <a:p>
            <a:endParaRPr lang="en-US"/>
          </a:p>
        </p:txBody>
      </p:sp>
      <p:sp>
        <p:nvSpPr>
          <p:cNvPr id="355342" name="Text Box 14"/>
          <p:cNvSpPr txBox="1">
            <a:spLocks noChangeArrowheads="1"/>
          </p:cNvSpPr>
          <p:nvPr/>
        </p:nvSpPr>
        <p:spPr bwMode="auto">
          <a:xfrm>
            <a:off x="1190625" y="5424488"/>
            <a:ext cx="5938838" cy="457200"/>
          </a:xfrm>
          <a:prstGeom prst="rect">
            <a:avLst/>
          </a:prstGeom>
          <a:noFill/>
          <a:ln w="9525">
            <a:noFill/>
            <a:miter lim="800000"/>
            <a:headEnd/>
            <a:tailEnd/>
          </a:ln>
          <a:effectLst/>
        </p:spPr>
        <p:txBody>
          <a:bodyPr wrap="none">
            <a:prstTxWarp prst="textNoShape">
              <a:avLst/>
            </a:prstTxWarp>
            <a:spAutoFit/>
          </a:bodyPr>
          <a:lstStyle/>
          <a:p>
            <a:pPr algn="l"/>
            <a:r>
              <a:rPr lang="en-US" altLang="ja-JP" sz="2400">
                <a:latin typeface="Tahoma" pitchFamily="-111" charset="0"/>
                <a:ea typeface="ＭＳ Ｐゴシック" pitchFamily="-111" charset="-128"/>
                <a:cs typeface="ＭＳ Ｐゴシック" pitchFamily="-111" charset="-128"/>
              </a:rPr>
              <a:t>Maria no d</a:t>
            </a:r>
            <a:r>
              <a:rPr lang="en-US" sz="2400"/>
              <a:t>i</a:t>
            </a:r>
            <a:r>
              <a:rPr lang="en-US" sz="2400">
                <a:ea typeface="Arial" pitchFamily="-111" charset="0"/>
                <a:cs typeface="Arial" pitchFamily="-111" charset="0"/>
              </a:rPr>
              <a:t>ó</a:t>
            </a:r>
            <a:r>
              <a:rPr lang="en-US" altLang="ja-JP" sz="2400">
                <a:latin typeface="Tahoma" pitchFamily="-111" charset="0"/>
                <a:ea typeface="ＭＳ Ｐゴシック" pitchFamily="-111" charset="-128"/>
                <a:cs typeface="ＭＳ Ｐゴシック" pitchFamily="-111" charset="-128"/>
              </a:rPr>
              <a:t> una botefada a la bruja verde</a:t>
            </a:r>
          </a:p>
        </p:txBody>
      </p:sp>
      <p:sp>
        <p:nvSpPr>
          <p:cNvPr id="355343" name="Line 15"/>
          <p:cNvSpPr>
            <a:spLocks noChangeShapeType="1"/>
          </p:cNvSpPr>
          <p:nvPr/>
        </p:nvSpPr>
        <p:spPr bwMode="auto">
          <a:xfrm flipH="1">
            <a:off x="1647825" y="5181600"/>
            <a:ext cx="409575" cy="319088"/>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5344" name="Line 16"/>
          <p:cNvSpPr>
            <a:spLocks noChangeShapeType="1"/>
          </p:cNvSpPr>
          <p:nvPr/>
        </p:nvSpPr>
        <p:spPr bwMode="auto">
          <a:xfrm flipH="1">
            <a:off x="2181225" y="5105400"/>
            <a:ext cx="104775" cy="395288"/>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5345" name="Line 17"/>
          <p:cNvSpPr>
            <a:spLocks noChangeShapeType="1"/>
          </p:cNvSpPr>
          <p:nvPr/>
        </p:nvSpPr>
        <p:spPr bwMode="auto">
          <a:xfrm flipH="1">
            <a:off x="2714625" y="5105400"/>
            <a:ext cx="28575" cy="395288"/>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5346" name="Line 18"/>
          <p:cNvSpPr>
            <a:spLocks noChangeShapeType="1"/>
          </p:cNvSpPr>
          <p:nvPr/>
        </p:nvSpPr>
        <p:spPr bwMode="auto">
          <a:xfrm>
            <a:off x="3352800" y="5105400"/>
            <a:ext cx="47625" cy="395288"/>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5347" name="Line 19"/>
          <p:cNvSpPr>
            <a:spLocks noChangeShapeType="1"/>
          </p:cNvSpPr>
          <p:nvPr/>
        </p:nvSpPr>
        <p:spPr bwMode="auto">
          <a:xfrm>
            <a:off x="4343400" y="5105400"/>
            <a:ext cx="47625" cy="395288"/>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5348" name="Line 20"/>
          <p:cNvSpPr>
            <a:spLocks noChangeShapeType="1"/>
          </p:cNvSpPr>
          <p:nvPr/>
        </p:nvSpPr>
        <p:spPr bwMode="auto">
          <a:xfrm>
            <a:off x="4724400" y="5105400"/>
            <a:ext cx="428625" cy="395288"/>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5349" name="Line 21"/>
          <p:cNvSpPr>
            <a:spLocks noChangeShapeType="1"/>
          </p:cNvSpPr>
          <p:nvPr/>
        </p:nvSpPr>
        <p:spPr bwMode="auto">
          <a:xfrm>
            <a:off x="4876800" y="5029200"/>
            <a:ext cx="657225" cy="471488"/>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5350" name="Line 22"/>
          <p:cNvSpPr>
            <a:spLocks noChangeShapeType="1"/>
          </p:cNvSpPr>
          <p:nvPr/>
        </p:nvSpPr>
        <p:spPr bwMode="auto">
          <a:xfrm>
            <a:off x="5105400" y="5029200"/>
            <a:ext cx="1724025" cy="471488"/>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5351" name="Line 23"/>
          <p:cNvSpPr>
            <a:spLocks noChangeShapeType="1"/>
          </p:cNvSpPr>
          <p:nvPr/>
        </p:nvSpPr>
        <p:spPr bwMode="auto">
          <a:xfrm>
            <a:off x="5029200" y="5029200"/>
            <a:ext cx="962025" cy="471488"/>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5352" name="Text Box 24"/>
          <p:cNvSpPr txBox="1">
            <a:spLocks noChangeArrowheads="1"/>
          </p:cNvSpPr>
          <p:nvPr/>
        </p:nvSpPr>
        <p:spPr bwMode="auto">
          <a:xfrm>
            <a:off x="2567860" y="3048000"/>
            <a:ext cx="2232740" cy="2031325"/>
          </a:xfrm>
          <a:prstGeom prst="rect">
            <a:avLst/>
          </a:prstGeom>
          <a:noFill/>
          <a:ln w="9525">
            <a:noFill/>
            <a:miter lim="800000"/>
            <a:headEnd/>
            <a:tailEnd/>
          </a:ln>
          <a:effectLst/>
        </p:spPr>
        <p:txBody>
          <a:bodyPr wrap="none">
            <a:prstTxWarp prst="textNoShape">
              <a:avLst/>
            </a:prstTxWarp>
            <a:spAutoFit/>
          </a:bodyPr>
          <a:lstStyle/>
          <a:p>
            <a:pPr algn="l"/>
            <a:r>
              <a:rPr lang="en-US" b="1" dirty="0" smtClean="0"/>
              <a:t>Word-level models</a:t>
            </a:r>
          </a:p>
          <a:p>
            <a:pPr algn="l"/>
            <a:endParaRPr lang="en-US" b="1" dirty="0" smtClean="0"/>
          </a:p>
          <a:p>
            <a:pPr algn="l"/>
            <a:r>
              <a:rPr lang="en-US" b="1" dirty="0" smtClean="0"/>
              <a:t>Phrasal models</a:t>
            </a:r>
          </a:p>
          <a:p>
            <a:pPr algn="l"/>
            <a:endParaRPr lang="en-US" b="1" dirty="0" smtClean="0"/>
          </a:p>
          <a:p>
            <a:pPr algn="l"/>
            <a:r>
              <a:rPr lang="en-US" b="1" dirty="0" smtClean="0"/>
              <a:t>Syntactic models</a:t>
            </a:r>
          </a:p>
          <a:p>
            <a:pPr algn="l"/>
            <a:endParaRPr lang="en-US" b="1" dirty="0" smtClean="0"/>
          </a:p>
          <a:p>
            <a:pPr algn="l"/>
            <a:r>
              <a:rPr lang="en-US" b="1" dirty="0" smtClean="0"/>
              <a:t>Semantic models</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IBM Word-level models</a:t>
            </a:r>
            <a:endParaRPr lang="en-US" dirty="0"/>
          </a:p>
        </p:txBody>
      </p:sp>
      <p:sp>
        <p:nvSpPr>
          <p:cNvPr id="3" name="Content Placeholder 2"/>
          <p:cNvSpPr>
            <a:spLocks noGrp="1"/>
          </p:cNvSpPr>
          <p:nvPr>
            <p:ph idx="1"/>
          </p:nvPr>
        </p:nvSpPr>
        <p:spPr>
          <a:xfrm>
            <a:off x="381000" y="4038600"/>
            <a:ext cx="8229600" cy="2286000"/>
          </a:xfrm>
        </p:spPr>
        <p:txBody>
          <a:bodyPr/>
          <a:lstStyle/>
          <a:p>
            <a:pPr marL="0" indent="0">
              <a:buNone/>
            </a:pPr>
            <a:r>
              <a:rPr lang="en-US" sz="2000" dirty="0">
                <a:solidFill>
                  <a:srgbClr val="FF6600"/>
                </a:solidFill>
              </a:rPr>
              <a:t>G</a:t>
            </a:r>
            <a:r>
              <a:rPr lang="en-US" sz="2000" dirty="0" smtClean="0">
                <a:solidFill>
                  <a:srgbClr val="FF6600"/>
                </a:solidFill>
              </a:rPr>
              <a:t>enerative story</a:t>
            </a:r>
            <a:r>
              <a:rPr lang="en-US" sz="2000" dirty="0"/>
              <a:t>: </a:t>
            </a:r>
            <a:r>
              <a:rPr lang="en-US" sz="2000" dirty="0" smtClean="0"/>
              <a:t>description of how </a:t>
            </a:r>
            <a:r>
              <a:rPr lang="en-US" sz="2000" dirty="0"/>
              <a:t>the translation </a:t>
            </a:r>
            <a:r>
              <a:rPr lang="en-US" sz="2000" dirty="0" smtClean="0"/>
              <a:t>happens</a:t>
            </a:r>
          </a:p>
          <a:p>
            <a:pPr marL="0" indent="0">
              <a:buNone/>
            </a:pPr>
            <a:endParaRPr lang="en-US" sz="2000" dirty="0"/>
          </a:p>
          <a:p>
            <a:pPr marL="0" indent="0">
              <a:buNone/>
            </a:pPr>
            <a:r>
              <a:rPr lang="en-US" sz="2000" dirty="0" smtClean="0"/>
              <a:t>1. Each English word gets translated as 0 or more Foreign words</a:t>
            </a:r>
          </a:p>
          <a:p>
            <a:pPr marL="0" indent="0">
              <a:buNone/>
            </a:pPr>
            <a:endParaRPr lang="en-US" sz="2000" dirty="0" smtClean="0"/>
          </a:p>
          <a:p>
            <a:pPr marL="0" indent="0">
              <a:buNone/>
            </a:pPr>
            <a:r>
              <a:rPr lang="en-US" sz="2000" dirty="0" smtClean="0"/>
              <a:t>2. Some additional foreign words get inserted</a:t>
            </a:r>
            <a:endParaRPr lang="en-US" sz="2000" dirty="0"/>
          </a:p>
          <a:p>
            <a:pPr marL="0" indent="0">
              <a:buNone/>
            </a:pPr>
            <a:endParaRPr lang="en-US" sz="2000" dirty="0"/>
          </a:p>
          <a:p>
            <a:pPr marL="0" indent="0">
              <a:buNone/>
            </a:pPr>
            <a:r>
              <a:rPr lang="en-US" sz="2000" dirty="0" smtClean="0"/>
              <a:t>3. Foreign words then get shuffled</a:t>
            </a:r>
          </a:p>
        </p:txBody>
      </p:sp>
      <p:sp>
        <p:nvSpPr>
          <p:cNvPr id="4" name="Rectangle 3"/>
          <p:cNvSpPr>
            <a:spLocks noChangeArrowheads="1"/>
          </p:cNvSpPr>
          <p:nvPr/>
        </p:nvSpPr>
        <p:spPr bwMode="auto">
          <a:xfrm>
            <a:off x="1295400" y="1524000"/>
            <a:ext cx="5638800" cy="381000"/>
          </a:xfrm>
          <a:prstGeom prst="rect">
            <a:avLst/>
          </a:prstGeom>
          <a:solidFill>
            <a:srgbClr val="FFFF00"/>
          </a:solidFill>
          <a:ln w="9525">
            <a:solidFill>
              <a:schemeClr val="tx1"/>
            </a:solidFill>
            <a:miter lim="800000"/>
            <a:headEnd/>
            <a:tailEnd/>
          </a:ln>
          <a:effectLst/>
        </p:spPr>
        <p:txBody>
          <a:bodyPr wrap="none" anchor="ctr">
            <a:prstTxWarp prst="textNoShape">
              <a:avLst/>
            </a:prstTxWarp>
          </a:bodyPr>
          <a:lstStyle/>
          <a:p>
            <a:pPr algn="l" eaLnBrk="0" hangingPunct="0"/>
            <a:r>
              <a:rPr lang="en-US" sz="2400" dirty="0"/>
              <a:t>Mary  did  not  slap the green witch</a:t>
            </a:r>
          </a:p>
        </p:txBody>
      </p:sp>
      <p:sp>
        <p:nvSpPr>
          <p:cNvPr id="5" name="Line 4"/>
          <p:cNvSpPr>
            <a:spLocks noChangeShapeType="1"/>
          </p:cNvSpPr>
          <p:nvPr/>
        </p:nvSpPr>
        <p:spPr bwMode="auto">
          <a:xfrm flipH="1">
            <a:off x="1647825" y="1919288"/>
            <a:ext cx="152400" cy="4572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6" name="Line 5"/>
          <p:cNvSpPr>
            <a:spLocks noChangeShapeType="1"/>
          </p:cNvSpPr>
          <p:nvPr/>
        </p:nvSpPr>
        <p:spPr bwMode="auto">
          <a:xfrm flipH="1">
            <a:off x="2257425" y="1919288"/>
            <a:ext cx="152400" cy="228600"/>
          </a:xfrm>
          <a:prstGeom prst="line">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7" name="Line 6"/>
          <p:cNvSpPr>
            <a:spLocks noChangeShapeType="1"/>
          </p:cNvSpPr>
          <p:nvPr/>
        </p:nvSpPr>
        <p:spPr bwMode="auto">
          <a:xfrm flipH="1">
            <a:off x="2257425" y="1919288"/>
            <a:ext cx="838200" cy="4572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8" name="Line 7"/>
          <p:cNvSpPr>
            <a:spLocks noChangeShapeType="1"/>
          </p:cNvSpPr>
          <p:nvPr/>
        </p:nvSpPr>
        <p:spPr bwMode="auto">
          <a:xfrm flipH="1">
            <a:off x="2867025" y="1919288"/>
            <a:ext cx="762000" cy="3810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9" name="Line 8"/>
          <p:cNvSpPr>
            <a:spLocks noChangeShapeType="1"/>
          </p:cNvSpPr>
          <p:nvPr/>
        </p:nvSpPr>
        <p:spPr bwMode="auto">
          <a:xfrm flipH="1">
            <a:off x="3552825" y="1919288"/>
            <a:ext cx="76200" cy="3810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10" name="Line 9"/>
          <p:cNvSpPr>
            <a:spLocks noChangeShapeType="1"/>
          </p:cNvSpPr>
          <p:nvPr/>
        </p:nvSpPr>
        <p:spPr bwMode="auto">
          <a:xfrm>
            <a:off x="3629025" y="1919288"/>
            <a:ext cx="485775" cy="366712"/>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11" name="Line 10"/>
          <p:cNvSpPr>
            <a:spLocks noChangeShapeType="1"/>
          </p:cNvSpPr>
          <p:nvPr/>
        </p:nvSpPr>
        <p:spPr bwMode="auto">
          <a:xfrm>
            <a:off x="4162425" y="1919288"/>
            <a:ext cx="457200" cy="3810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12" name="Line 11"/>
          <p:cNvSpPr>
            <a:spLocks noChangeShapeType="1"/>
          </p:cNvSpPr>
          <p:nvPr/>
        </p:nvSpPr>
        <p:spPr bwMode="auto">
          <a:xfrm>
            <a:off x="4772025" y="1919288"/>
            <a:ext cx="409575" cy="366712"/>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13" name="Line 12"/>
          <p:cNvSpPr>
            <a:spLocks noChangeShapeType="1"/>
          </p:cNvSpPr>
          <p:nvPr/>
        </p:nvSpPr>
        <p:spPr bwMode="auto">
          <a:xfrm>
            <a:off x="5534025" y="1919288"/>
            <a:ext cx="381000" cy="4572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14" name="Rectangle 13"/>
          <p:cNvSpPr>
            <a:spLocks noChangeArrowheads="1"/>
          </p:cNvSpPr>
          <p:nvPr/>
        </p:nvSpPr>
        <p:spPr bwMode="auto">
          <a:xfrm>
            <a:off x="1143000" y="3276600"/>
            <a:ext cx="6248400" cy="457200"/>
          </a:xfrm>
          <a:prstGeom prst="rect">
            <a:avLst/>
          </a:prstGeom>
          <a:solidFill>
            <a:srgbClr val="FFFF00"/>
          </a:solidFill>
          <a:ln w="9525">
            <a:solidFill>
              <a:schemeClr val="tx1"/>
            </a:solidFill>
            <a:miter lim="800000"/>
            <a:headEnd/>
            <a:tailEnd/>
          </a:ln>
          <a:effectLst/>
        </p:spPr>
        <p:txBody>
          <a:bodyPr wrap="none" anchor="ctr">
            <a:prstTxWarp prst="textNoShape">
              <a:avLst/>
            </a:prstTxWarp>
          </a:bodyPr>
          <a:lstStyle/>
          <a:p>
            <a:endParaRPr lang="en-US"/>
          </a:p>
        </p:txBody>
      </p:sp>
      <p:sp>
        <p:nvSpPr>
          <p:cNvPr id="15" name="Text Box 14"/>
          <p:cNvSpPr txBox="1">
            <a:spLocks noChangeArrowheads="1"/>
          </p:cNvSpPr>
          <p:nvPr/>
        </p:nvSpPr>
        <p:spPr bwMode="auto">
          <a:xfrm>
            <a:off x="1219200" y="3200400"/>
            <a:ext cx="5938838" cy="457200"/>
          </a:xfrm>
          <a:prstGeom prst="rect">
            <a:avLst/>
          </a:prstGeom>
          <a:noFill/>
          <a:ln w="9525">
            <a:noFill/>
            <a:miter lim="800000"/>
            <a:headEnd/>
            <a:tailEnd/>
          </a:ln>
          <a:effectLst/>
        </p:spPr>
        <p:txBody>
          <a:bodyPr wrap="none">
            <a:prstTxWarp prst="textNoShape">
              <a:avLst/>
            </a:prstTxWarp>
            <a:spAutoFit/>
          </a:bodyPr>
          <a:lstStyle/>
          <a:p>
            <a:pPr algn="l"/>
            <a:r>
              <a:rPr lang="en-US" altLang="ja-JP" sz="2400">
                <a:latin typeface="Tahoma" pitchFamily="-111" charset="0"/>
                <a:ea typeface="ＭＳ Ｐゴシック" pitchFamily="-111" charset="-128"/>
                <a:cs typeface="ＭＳ Ｐゴシック" pitchFamily="-111" charset="-128"/>
              </a:rPr>
              <a:t>Maria no d</a:t>
            </a:r>
            <a:r>
              <a:rPr lang="en-US" sz="2400"/>
              <a:t>i</a:t>
            </a:r>
            <a:r>
              <a:rPr lang="en-US" sz="2400">
                <a:ea typeface="Arial" pitchFamily="-111" charset="0"/>
                <a:cs typeface="Arial" pitchFamily="-111" charset="0"/>
              </a:rPr>
              <a:t>ó</a:t>
            </a:r>
            <a:r>
              <a:rPr lang="en-US" altLang="ja-JP" sz="2400">
                <a:latin typeface="Tahoma" pitchFamily="-111" charset="0"/>
                <a:ea typeface="ＭＳ Ｐゴシック" pitchFamily="-111" charset="-128"/>
                <a:cs typeface="ＭＳ Ｐゴシック" pitchFamily="-111" charset="-128"/>
              </a:rPr>
              <a:t> una botefada a la bruja verde</a:t>
            </a:r>
          </a:p>
        </p:txBody>
      </p:sp>
      <p:sp>
        <p:nvSpPr>
          <p:cNvPr id="16" name="Line 15"/>
          <p:cNvSpPr>
            <a:spLocks noChangeShapeType="1"/>
          </p:cNvSpPr>
          <p:nvPr/>
        </p:nvSpPr>
        <p:spPr bwMode="auto">
          <a:xfrm flipH="1">
            <a:off x="1676400" y="2957512"/>
            <a:ext cx="409575" cy="319088"/>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17" name="Line 16"/>
          <p:cNvSpPr>
            <a:spLocks noChangeShapeType="1"/>
          </p:cNvSpPr>
          <p:nvPr/>
        </p:nvSpPr>
        <p:spPr bwMode="auto">
          <a:xfrm flipH="1">
            <a:off x="2209800" y="2881312"/>
            <a:ext cx="104775" cy="395288"/>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18" name="Line 17"/>
          <p:cNvSpPr>
            <a:spLocks noChangeShapeType="1"/>
          </p:cNvSpPr>
          <p:nvPr/>
        </p:nvSpPr>
        <p:spPr bwMode="auto">
          <a:xfrm flipH="1">
            <a:off x="2743200" y="2881312"/>
            <a:ext cx="28575" cy="395288"/>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19" name="Line 18"/>
          <p:cNvSpPr>
            <a:spLocks noChangeShapeType="1"/>
          </p:cNvSpPr>
          <p:nvPr/>
        </p:nvSpPr>
        <p:spPr bwMode="auto">
          <a:xfrm>
            <a:off x="3381375" y="2881312"/>
            <a:ext cx="47625" cy="395288"/>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0" name="Line 19"/>
          <p:cNvSpPr>
            <a:spLocks noChangeShapeType="1"/>
          </p:cNvSpPr>
          <p:nvPr/>
        </p:nvSpPr>
        <p:spPr bwMode="auto">
          <a:xfrm>
            <a:off x="4371975" y="2881312"/>
            <a:ext cx="47625" cy="395288"/>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1" name="Line 20"/>
          <p:cNvSpPr>
            <a:spLocks noChangeShapeType="1"/>
          </p:cNvSpPr>
          <p:nvPr/>
        </p:nvSpPr>
        <p:spPr bwMode="auto">
          <a:xfrm>
            <a:off x="4752975" y="2881312"/>
            <a:ext cx="428625" cy="395288"/>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 name="Line 21"/>
          <p:cNvSpPr>
            <a:spLocks noChangeShapeType="1"/>
          </p:cNvSpPr>
          <p:nvPr/>
        </p:nvSpPr>
        <p:spPr bwMode="auto">
          <a:xfrm>
            <a:off x="4905375" y="2805112"/>
            <a:ext cx="657225" cy="471488"/>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3" name="Line 22"/>
          <p:cNvSpPr>
            <a:spLocks noChangeShapeType="1"/>
          </p:cNvSpPr>
          <p:nvPr/>
        </p:nvSpPr>
        <p:spPr bwMode="auto">
          <a:xfrm>
            <a:off x="5133975" y="2805112"/>
            <a:ext cx="1724025" cy="471488"/>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4" name="Line 23"/>
          <p:cNvSpPr>
            <a:spLocks noChangeShapeType="1"/>
          </p:cNvSpPr>
          <p:nvPr/>
        </p:nvSpPr>
        <p:spPr bwMode="auto">
          <a:xfrm>
            <a:off x="5057775" y="2805112"/>
            <a:ext cx="962025" cy="471488"/>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5" name="Text Box 24"/>
          <p:cNvSpPr txBox="1">
            <a:spLocks noChangeArrowheads="1"/>
          </p:cNvSpPr>
          <p:nvPr/>
        </p:nvSpPr>
        <p:spPr bwMode="auto">
          <a:xfrm>
            <a:off x="2567860" y="2362200"/>
            <a:ext cx="2104362" cy="369332"/>
          </a:xfrm>
          <a:prstGeom prst="rect">
            <a:avLst/>
          </a:prstGeom>
          <a:noFill/>
          <a:ln w="9525">
            <a:noFill/>
            <a:miter lim="800000"/>
            <a:headEnd/>
            <a:tailEnd/>
          </a:ln>
          <a:effectLst/>
        </p:spPr>
        <p:txBody>
          <a:bodyPr wrap="none">
            <a:prstTxWarp prst="textNoShape">
              <a:avLst/>
            </a:prstTxWarp>
            <a:spAutoFit/>
          </a:bodyPr>
          <a:lstStyle/>
          <a:p>
            <a:pPr algn="l"/>
            <a:r>
              <a:rPr lang="en-US" b="1" dirty="0" smtClean="0"/>
              <a:t>Word-level model</a:t>
            </a:r>
          </a:p>
        </p:txBody>
      </p:sp>
      <p:sp>
        <p:nvSpPr>
          <p:cNvPr id="27" name="Line 4"/>
          <p:cNvSpPr>
            <a:spLocks noChangeShapeType="1"/>
          </p:cNvSpPr>
          <p:nvPr/>
        </p:nvSpPr>
        <p:spPr bwMode="auto">
          <a:xfrm>
            <a:off x="2028825" y="2133600"/>
            <a:ext cx="457200" cy="0"/>
          </a:xfrm>
          <a:prstGeom prst="line">
            <a:avLst/>
          </a:prstGeom>
          <a:noFill/>
          <a:ln w="9525">
            <a:solidFill>
              <a:schemeClr val="tx1"/>
            </a:solidFill>
            <a:miter lim="800000"/>
            <a:headEnd/>
            <a:tailEnd/>
          </a:ln>
          <a:effectLst/>
        </p:spPr>
        <p:txBody>
          <a:bodyPr wrap="none" anchor="ctr">
            <a:prstTxWarp prst="textNoShape">
              <a:avLst/>
            </a:prstTxWarp>
          </a:bodyPr>
          <a:lstStyle/>
          <a:p>
            <a:endParaRPr lang="en-US"/>
          </a:p>
        </p:txBody>
      </p:sp>
    </p:spTree>
    <p:extLst>
      <p:ext uri="{BB962C8B-B14F-4D97-AF65-F5344CB8AC3E}">
        <p14:creationId xmlns:p14="http://schemas.microsoft.com/office/powerpoint/2010/main" val="143493181"/>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IBM Word-level models</a:t>
            </a:r>
            <a:endParaRPr lang="en-US" dirty="0"/>
          </a:p>
        </p:txBody>
      </p:sp>
      <p:sp>
        <p:nvSpPr>
          <p:cNvPr id="3" name="Content Placeholder 2"/>
          <p:cNvSpPr>
            <a:spLocks noGrp="1"/>
          </p:cNvSpPr>
          <p:nvPr>
            <p:ph idx="1"/>
          </p:nvPr>
        </p:nvSpPr>
        <p:spPr>
          <a:xfrm>
            <a:off x="457200" y="4038600"/>
            <a:ext cx="8229600" cy="2362200"/>
          </a:xfrm>
        </p:spPr>
        <p:txBody>
          <a:bodyPr/>
          <a:lstStyle/>
          <a:p>
            <a:pPr marL="0" indent="0">
              <a:buNone/>
            </a:pPr>
            <a:r>
              <a:rPr lang="en-US" sz="2000" dirty="0" smtClean="0"/>
              <a:t>Each foreign word is </a:t>
            </a:r>
            <a:r>
              <a:rPr lang="en-US" sz="2000" i="1" dirty="0" smtClean="0">
                <a:solidFill>
                  <a:srgbClr val="FF6600"/>
                </a:solidFill>
              </a:rPr>
              <a:t>aligned</a:t>
            </a:r>
            <a:r>
              <a:rPr lang="en-US" sz="2000" dirty="0" smtClean="0"/>
              <a:t> to exactly one English </a:t>
            </a:r>
            <a:r>
              <a:rPr lang="en-US" sz="2000" dirty="0" smtClean="0"/>
              <a:t>word.</a:t>
            </a:r>
            <a:endParaRPr lang="en-US" sz="2000" dirty="0" smtClean="0"/>
          </a:p>
          <a:p>
            <a:pPr marL="0" indent="0">
              <a:buNone/>
            </a:pPr>
            <a:endParaRPr lang="en-US" sz="2000" dirty="0"/>
          </a:p>
          <a:p>
            <a:pPr marL="0" indent="0">
              <a:buNone/>
            </a:pPr>
            <a:r>
              <a:rPr lang="en-US" sz="2000" dirty="0" smtClean="0"/>
              <a:t>Key idea: decompose </a:t>
            </a:r>
            <a:r>
              <a:rPr lang="en-US" sz="2000" i="1" dirty="0" smtClean="0"/>
              <a:t>p( foreign | </a:t>
            </a:r>
            <a:r>
              <a:rPr lang="en-US" sz="2000" i="1" dirty="0" err="1" smtClean="0"/>
              <a:t>english</a:t>
            </a:r>
            <a:r>
              <a:rPr lang="en-US" sz="2000" i="1" dirty="0" smtClean="0"/>
              <a:t> )</a:t>
            </a:r>
            <a:r>
              <a:rPr lang="en-US" sz="2000" dirty="0" smtClean="0"/>
              <a:t> into word translation probabilities of the form </a:t>
            </a:r>
            <a:r>
              <a:rPr lang="en-US" sz="2000" i="1" dirty="0" smtClean="0"/>
              <a:t>p( </a:t>
            </a:r>
            <a:r>
              <a:rPr lang="en-US" sz="2000" i="1" dirty="0" err="1" smtClean="0"/>
              <a:t>foreign_word</a:t>
            </a:r>
            <a:r>
              <a:rPr lang="en-US" sz="2000" i="1" dirty="0" smtClean="0"/>
              <a:t> | </a:t>
            </a:r>
            <a:r>
              <a:rPr lang="en-US" sz="2000" i="1" dirty="0" err="1" smtClean="0"/>
              <a:t>english_word</a:t>
            </a:r>
            <a:r>
              <a:rPr lang="en-US" sz="2000" i="1" dirty="0" smtClean="0"/>
              <a:t> )</a:t>
            </a:r>
            <a:endParaRPr lang="en-US" sz="2000" dirty="0" smtClean="0"/>
          </a:p>
          <a:p>
            <a:pPr marL="0" indent="0">
              <a:buNone/>
            </a:pPr>
            <a:endParaRPr lang="en-US" sz="2000" i="1" dirty="0"/>
          </a:p>
          <a:p>
            <a:pPr marL="0" indent="0">
              <a:buNone/>
            </a:pPr>
            <a:r>
              <a:rPr lang="en-US" sz="2000" dirty="0" smtClean="0"/>
              <a:t>IBM described 5 different levels of models with increasing complexity (and decreasing independence assumptions)</a:t>
            </a:r>
            <a:endParaRPr lang="en-US" sz="2000" dirty="0"/>
          </a:p>
        </p:txBody>
      </p:sp>
      <p:sp>
        <p:nvSpPr>
          <p:cNvPr id="4" name="Rectangle 3"/>
          <p:cNvSpPr>
            <a:spLocks noChangeArrowheads="1"/>
          </p:cNvSpPr>
          <p:nvPr/>
        </p:nvSpPr>
        <p:spPr bwMode="auto">
          <a:xfrm>
            <a:off x="1295400" y="1524000"/>
            <a:ext cx="5638800" cy="381000"/>
          </a:xfrm>
          <a:prstGeom prst="rect">
            <a:avLst/>
          </a:prstGeom>
          <a:solidFill>
            <a:srgbClr val="FFFF00"/>
          </a:solidFill>
          <a:ln w="9525">
            <a:solidFill>
              <a:schemeClr val="tx1"/>
            </a:solidFill>
            <a:miter lim="800000"/>
            <a:headEnd/>
            <a:tailEnd/>
          </a:ln>
          <a:effectLst/>
        </p:spPr>
        <p:txBody>
          <a:bodyPr wrap="none" anchor="ctr">
            <a:prstTxWarp prst="textNoShape">
              <a:avLst/>
            </a:prstTxWarp>
          </a:bodyPr>
          <a:lstStyle/>
          <a:p>
            <a:pPr algn="l" eaLnBrk="0" hangingPunct="0"/>
            <a:r>
              <a:rPr lang="en-US" sz="2400" dirty="0"/>
              <a:t>Mary  did  not  slap the green witch</a:t>
            </a:r>
          </a:p>
        </p:txBody>
      </p:sp>
      <p:sp>
        <p:nvSpPr>
          <p:cNvPr id="5" name="Line 4"/>
          <p:cNvSpPr>
            <a:spLocks noChangeShapeType="1"/>
          </p:cNvSpPr>
          <p:nvPr/>
        </p:nvSpPr>
        <p:spPr bwMode="auto">
          <a:xfrm flipH="1">
            <a:off x="1647825" y="1919288"/>
            <a:ext cx="152400" cy="4572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6" name="Line 5"/>
          <p:cNvSpPr>
            <a:spLocks noChangeShapeType="1"/>
          </p:cNvSpPr>
          <p:nvPr/>
        </p:nvSpPr>
        <p:spPr bwMode="auto">
          <a:xfrm flipH="1">
            <a:off x="2257425" y="1919288"/>
            <a:ext cx="152400" cy="228600"/>
          </a:xfrm>
          <a:prstGeom prst="line">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7" name="Line 6"/>
          <p:cNvSpPr>
            <a:spLocks noChangeShapeType="1"/>
          </p:cNvSpPr>
          <p:nvPr/>
        </p:nvSpPr>
        <p:spPr bwMode="auto">
          <a:xfrm flipH="1">
            <a:off x="2257425" y="1919288"/>
            <a:ext cx="838200" cy="4572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8" name="Line 7"/>
          <p:cNvSpPr>
            <a:spLocks noChangeShapeType="1"/>
          </p:cNvSpPr>
          <p:nvPr/>
        </p:nvSpPr>
        <p:spPr bwMode="auto">
          <a:xfrm flipH="1">
            <a:off x="2867025" y="1919288"/>
            <a:ext cx="762000" cy="3810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9" name="Line 8"/>
          <p:cNvSpPr>
            <a:spLocks noChangeShapeType="1"/>
          </p:cNvSpPr>
          <p:nvPr/>
        </p:nvSpPr>
        <p:spPr bwMode="auto">
          <a:xfrm flipH="1">
            <a:off x="3552825" y="1919288"/>
            <a:ext cx="76200" cy="3810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10" name="Line 9"/>
          <p:cNvSpPr>
            <a:spLocks noChangeShapeType="1"/>
          </p:cNvSpPr>
          <p:nvPr/>
        </p:nvSpPr>
        <p:spPr bwMode="auto">
          <a:xfrm>
            <a:off x="3629025" y="1919288"/>
            <a:ext cx="485775" cy="366712"/>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11" name="Line 10"/>
          <p:cNvSpPr>
            <a:spLocks noChangeShapeType="1"/>
          </p:cNvSpPr>
          <p:nvPr/>
        </p:nvSpPr>
        <p:spPr bwMode="auto">
          <a:xfrm>
            <a:off x="4162425" y="1919288"/>
            <a:ext cx="457200" cy="3810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12" name="Line 11"/>
          <p:cNvSpPr>
            <a:spLocks noChangeShapeType="1"/>
          </p:cNvSpPr>
          <p:nvPr/>
        </p:nvSpPr>
        <p:spPr bwMode="auto">
          <a:xfrm>
            <a:off x="4772025" y="1919288"/>
            <a:ext cx="409575" cy="366712"/>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13" name="Line 12"/>
          <p:cNvSpPr>
            <a:spLocks noChangeShapeType="1"/>
          </p:cNvSpPr>
          <p:nvPr/>
        </p:nvSpPr>
        <p:spPr bwMode="auto">
          <a:xfrm>
            <a:off x="5534025" y="1919288"/>
            <a:ext cx="381000" cy="4572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14" name="Rectangle 13"/>
          <p:cNvSpPr>
            <a:spLocks noChangeArrowheads="1"/>
          </p:cNvSpPr>
          <p:nvPr/>
        </p:nvSpPr>
        <p:spPr bwMode="auto">
          <a:xfrm>
            <a:off x="1143000" y="3276600"/>
            <a:ext cx="6248400" cy="457200"/>
          </a:xfrm>
          <a:prstGeom prst="rect">
            <a:avLst/>
          </a:prstGeom>
          <a:solidFill>
            <a:srgbClr val="FFFF00"/>
          </a:solidFill>
          <a:ln w="9525">
            <a:solidFill>
              <a:schemeClr val="tx1"/>
            </a:solidFill>
            <a:miter lim="800000"/>
            <a:headEnd/>
            <a:tailEnd/>
          </a:ln>
          <a:effectLst/>
        </p:spPr>
        <p:txBody>
          <a:bodyPr wrap="none" anchor="ctr">
            <a:prstTxWarp prst="textNoShape">
              <a:avLst/>
            </a:prstTxWarp>
          </a:bodyPr>
          <a:lstStyle/>
          <a:p>
            <a:endParaRPr lang="en-US"/>
          </a:p>
        </p:txBody>
      </p:sp>
      <p:sp>
        <p:nvSpPr>
          <p:cNvPr id="15" name="Text Box 14"/>
          <p:cNvSpPr txBox="1">
            <a:spLocks noChangeArrowheads="1"/>
          </p:cNvSpPr>
          <p:nvPr/>
        </p:nvSpPr>
        <p:spPr bwMode="auto">
          <a:xfrm>
            <a:off x="1219200" y="3200400"/>
            <a:ext cx="5938838" cy="457200"/>
          </a:xfrm>
          <a:prstGeom prst="rect">
            <a:avLst/>
          </a:prstGeom>
          <a:noFill/>
          <a:ln w="9525">
            <a:noFill/>
            <a:miter lim="800000"/>
            <a:headEnd/>
            <a:tailEnd/>
          </a:ln>
          <a:effectLst/>
        </p:spPr>
        <p:txBody>
          <a:bodyPr wrap="none">
            <a:prstTxWarp prst="textNoShape">
              <a:avLst/>
            </a:prstTxWarp>
            <a:spAutoFit/>
          </a:bodyPr>
          <a:lstStyle/>
          <a:p>
            <a:pPr algn="l"/>
            <a:r>
              <a:rPr lang="en-US" altLang="ja-JP" sz="2400">
                <a:latin typeface="Tahoma" pitchFamily="-111" charset="0"/>
                <a:ea typeface="ＭＳ Ｐゴシック" pitchFamily="-111" charset="-128"/>
                <a:cs typeface="ＭＳ Ｐゴシック" pitchFamily="-111" charset="-128"/>
              </a:rPr>
              <a:t>Maria no d</a:t>
            </a:r>
            <a:r>
              <a:rPr lang="en-US" sz="2400"/>
              <a:t>i</a:t>
            </a:r>
            <a:r>
              <a:rPr lang="en-US" sz="2400">
                <a:ea typeface="Arial" pitchFamily="-111" charset="0"/>
                <a:cs typeface="Arial" pitchFamily="-111" charset="0"/>
              </a:rPr>
              <a:t>ó</a:t>
            </a:r>
            <a:r>
              <a:rPr lang="en-US" altLang="ja-JP" sz="2400">
                <a:latin typeface="Tahoma" pitchFamily="-111" charset="0"/>
                <a:ea typeface="ＭＳ Ｐゴシック" pitchFamily="-111" charset="-128"/>
                <a:cs typeface="ＭＳ Ｐゴシック" pitchFamily="-111" charset="-128"/>
              </a:rPr>
              <a:t> una botefada a la bruja verde</a:t>
            </a:r>
          </a:p>
        </p:txBody>
      </p:sp>
      <p:sp>
        <p:nvSpPr>
          <p:cNvPr id="16" name="Line 15"/>
          <p:cNvSpPr>
            <a:spLocks noChangeShapeType="1"/>
          </p:cNvSpPr>
          <p:nvPr/>
        </p:nvSpPr>
        <p:spPr bwMode="auto">
          <a:xfrm flipH="1">
            <a:off x="1676400" y="2957512"/>
            <a:ext cx="409575" cy="319088"/>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17" name="Line 16"/>
          <p:cNvSpPr>
            <a:spLocks noChangeShapeType="1"/>
          </p:cNvSpPr>
          <p:nvPr/>
        </p:nvSpPr>
        <p:spPr bwMode="auto">
          <a:xfrm flipH="1">
            <a:off x="2209800" y="2881312"/>
            <a:ext cx="104775" cy="395288"/>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18" name="Line 17"/>
          <p:cNvSpPr>
            <a:spLocks noChangeShapeType="1"/>
          </p:cNvSpPr>
          <p:nvPr/>
        </p:nvSpPr>
        <p:spPr bwMode="auto">
          <a:xfrm flipH="1">
            <a:off x="2743200" y="2881312"/>
            <a:ext cx="28575" cy="395288"/>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19" name="Line 18"/>
          <p:cNvSpPr>
            <a:spLocks noChangeShapeType="1"/>
          </p:cNvSpPr>
          <p:nvPr/>
        </p:nvSpPr>
        <p:spPr bwMode="auto">
          <a:xfrm>
            <a:off x="3381375" y="2881312"/>
            <a:ext cx="47625" cy="395288"/>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0" name="Line 19"/>
          <p:cNvSpPr>
            <a:spLocks noChangeShapeType="1"/>
          </p:cNvSpPr>
          <p:nvPr/>
        </p:nvSpPr>
        <p:spPr bwMode="auto">
          <a:xfrm>
            <a:off x="4371975" y="2881312"/>
            <a:ext cx="47625" cy="395288"/>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1" name="Line 20"/>
          <p:cNvSpPr>
            <a:spLocks noChangeShapeType="1"/>
          </p:cNvSpPr>
          <p:nvPr/>
        </p:nvSpPr>
        <p:spPr bwMode="auto">
          <a:xfrm>
            <a:off x="4752975" y="2881312"/>
            <a:ext cx="428625" cy="395288"/>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 name="Line 21"/>
          <p:cNvSpPr>
            <a:spLocks noChangeShapeType="1"/>
          </p:cNvSpPr>
          <p:nvPr/>
        </p:nvSpPr>
        <p:spPr bwMode="auto">
          <a:xfrm>
            <a:off x="4905375" y="2805112"/>
            <a:ext cx="657225" cy="471488"/>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3" name="Line 22"/>
          <p:cNvSpPr>
            <a:spLocks noChangeShapeType="1"/>
          </p:cNvSpPr>
          <p:nvPr/>
        </p:nvSpPr>
        <p:spPr bwMode="auto">
          <a:xfrm>
            <a:off x="5133975" y="2805112"/>
            <a:ext cx="1724025" cy="471488"/>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4" name="Line 23"/>
          <p:cNvSpPr>
            <a:spLocks noChangeShapeType="1"/>
          </p:cNvSpPr>
          <p:nvPr/>
        </p:nvSpPr>
        <p:spPr bwMode="auto">
          <a:xfrm>
            <a:off x="5057775" y="2805112"/>
            <a:ext cx="962025" cy="471488"/>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5" name="Text Box 24"/>
          <p:cNvSpPr txBox="1">
            <a:spLocks noChangeArrowheads="1"/>
          </p:cNvSpPr>
          <p:nvPr/>
        </p:nvSpPr>
        <p:spPr bwMode="auto">
          <a:xfrm>
            <a:off x="2567860" y="2362200"/>
            <a:ext cx="2104362" cy="369332"/>
          </a:xfrm>
          <a:prstGeom prst="rect">
            <a:avLst/>
          </a:prstGeom>
          <a:noFill/>
          <a:ln w="9525">
            <a:noFill/>
            <a:miter lim="800000"/>
            <a:headEnd/>
            <a:tailEnd/>
          </a:ln>
          <a:effectLst/>
        </p:spPr>
        <p:txBody>
          <a:bodyPr wrap="none">
            <a:prstTxWarp prst="textNoShape">
              <a:avLst/>
            </a:prstTxWarp>
            <a:spAutoFit/>
          </a:bodyPr>
          <a:lstStyle/>
          <a:p>
            <a:pPr algn="l"/>
            <a:r>
              <a:rPr lang="en-US" b="1" dirty="0" smtClean="0"/>
              <a:t>Word-level model</a:t>
            </a:r>
          </a:p>
        </p:txBody>
      </p:sp>
      <p:sp>
        <p:nvSpPr>
          <p:cNvPr id="27" name="Line 4"/>
          <p:cNvSpPr>
            <a:spLocks noChangeShapeType="1"/>
          </p:cNvSpPr>
          <p:nvPr/>
        </p:nvSpPr>
        <p:spPr bwMode="auto">
          <a:xfrm>
            <a:off x="2057400" y="2133600"/>
            <a:ext cx="457200" cy="0"/>
          </a:xfrm>
          <a:prstGeom prst="line">
            <a:avLst/>
          </a:prstGeom>
          <a:noFill/>
          <a:ln w="9525">
            <a:solidFill>
              <a:schemeClr val="tx1"/>
            </a:solidFill>
            <a:miter lim="800000"/>
            <a:headEnd/>
            <a:tailEnd/>
          </a:ln>
          <a:effectLst/>
        </p:spPr>
        <p:txBody>
          <a:bodyPr wrap="none" anchor="ctr">
            <a:prstTxWarp prst="textNoShape">
              <a:avLst/>
            </a:prstTxWarp>
          </a:bodyPr>
          <a:lstStyle/>
          <a:p>
            <a:endParaRPr lang="en-US"/>
          </a:p>
        </p:txBody>
      </p:sp>
    </p:spTree>
    <p:extLst>
      <p:ext uri="{BB962C8B-B14F-4D97-AF65-F5344CB8AC3E}">
        <p14:creationId xmlns:p14="http://schemas.microsoft.com/office/powerpoint/2010/main" val="2614254432"/>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notation</a:t>
            </a:r>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2584857267"/>
              </p:ext>
            </p:extLst>
          </p:nvPr>
        </p:nvGraphicFramePr>
        <p:xfrm>
          <a:off x="762000" y="1557337"/>
          <a:ext cx="1524000" cy="499672"/>
        </p:xfrm>
        <a:graphic>
          <a:graphicData uri="http://schemas.openxmlformats.org/presentationml/2006/ole">
            <mc:AlternateContent xmlns:mc="http://schemas.openxmlformats.org/markup-compatibility/2006">
              <mc:Choice xmlns:v="urn:schemas-microsoft-com:vml" Requires="v">
                <p:oleObj spid="_x0000_s1071453" name="Equation" r:id="rId3" imgW="774700" imgH="254000" progId="Equation.3">
                  <p:embed/>
                </p:oleObj>
              </mc:Choice>
              <mc:Fallback>
                <p:oleObj name="Equation" r:id="rId3" imgW="774700" imgH="254000" progId="Equation.3">
                  <p:embed/>
                  <p:pic>
                    <p:nvPicPr>
                      <p:cNvPr id="0" name=""/>
                      <p:cNvPicPr/>
                      <p:nvPr/>
                    </p:nvPicPr>
                    <p:blipFill>
                      <a:blip r:embed="rId4"/>
                      <a:stretch>
                        <a:fillRect/>
                      </a:stretch>
                    </p:blipFill>
                    <p:spPr>
                      <a:xfrm>
                        <a:off x="762000" y="1557337"/>
                        <a:ext cx="1524000" cy="499672"/>
                      </a:xfrm>
                      <a:prstGeom prst="rect">
                        <a:avLst/>
                      </a:prstGeom>
                    </p:spPr>
                  </p:pic>
                </p:oleObj>
              </mc:Fallback>
            </mc:AlternateContent>
          </a:graphicData>
        </a:graphic>
      </p:graphicFrame>
      <p:sp>
        <p:nvSpPr>
          <p:cNvPr id="6" name="TextBox 5"/>
          <p:cNvSpPr txBox="1"/>
          <p:nvPr/>
        </p:nvSpPr>
        <p:spPr>
          <a:xfrm>
            <a:off x="2743200" y="1557337"/>
            <a:ext cx="3811084" cy="400110"/>
          </a:xfrm>
          <a:prstGeom prst="rect">
            <a:avLst/>
          </a:prstGeom>
          <a:noFill/>
        </p:spPr>
        <p:txBody>
          <a:bodyPr wrap="none" rtlCol="0">
            <a:spAutoFit/>
          </a:bodyPr>
          <a:lstStyle/>
          <a:p>
            <a:pPr algn="l"/>
            <a:r>
              <a:rPr lang="en-US" sz="2000" dirty="0" smtClean="0"/>
              <a:t>English sentence with length |E| </a:t>
            </a:r>
            <a:endParaRPr lang="en-US" sz="2000" dirty="0"/>
          </a:p>
        </p:txBody>
      </p:sp>
      <p:graphicFrame>
        <p:nvGraphicFramePr>
          <p:cNvPr id="7" name="Object 6"/>
          <p:cNvGraphicFramePr>
            <a:graphicFrameLocks noChangeAspect="1"/>
          </p:cNvGraphicFramePr>
          <p:nvPr>
            <p:extLst>
              <p:ext uri="{D42A27DB-BD31-4B8C-83A1-F6EECF244321}">
                <p14:modId xmlns:p14="http://schemas.microsoft.com/office/powerpoint/2010/main" val="2758667636"/>
              </p:ext>
            </p:extLst>
          </p:nvPr>
        </p:nvGraphicFramePr>
        <p:xfrm>
          <a:off x="749300" y="2395537"/>
          <a:ext cx="1549400" cy="500063"/>
        </p:xfrm>
        <a:graphic>
          <a:graphicData uri="http://schemas.openxmlformats.org/presentationml/2006/ole">
            <mc:AlternateContent xmlns:mc="http://schemas.openxmlformats.org/markup-compatibility/2006">
              <mc:Choice xmlns:v="urn:schemas-microsoft-com:vml" Requires="v">
                <p:oleObj spid="_x0000_s1071454" name="Equation" r:id="rId5" imgW="787400" imgH="254000" progId="Equation.3">
                  <p:embed/>
                </p:oleObj>
              </mc:Choice>
              <mc:Fallback>
                <p:oleObj name="Equation" r:id="rId5" imgW="787400" imgH="254000" progId="Equation.3">
                  <p:embed/>
                  <p:pic>
                    <p:nvPicPr>
                      <p:cNvPr id="0" name=""/>
                      <p:cNvPicPr/>
                      <p:nvPr/>
                    </p:nvPicPr>
                    <p:blipFill>
                      <a:blip r:embed="rId6"/>
                      <a:stretch>
                        <a:fillRect/>
                      </a:stretch>
                    </p:blipFill>
                    <p:spPr>
                      <a:xfrm>
                        <a:off x="749300" y="2395537"/>
                        <a:ext cx="1549400" cy="500063"/>
                      </a:xfrm>
                      <a:prstGeom prst="rect">
                        <a:avLst/>
                      </a:prstGeom>
                    </p:spPr>
                  </p:pic>
                </p:oleObj>
              </mc:Fallback>
            </mc:AlternateContent>
          </a:graphicData>
        </a:graphic>
      </p:graphicFrame>
      <p:sp>
        <p:nvSpPr>
          <p:cNvPr id="8" name="TextBox 7"/>
          <p:cNvSpPr txBox="1"/>
          <p:nvPr/>
        </p:nvSpPr>
        <p:spPr>
          <a:xfrm>
            <a:off x="2743200" y="2395537"/>
            <a:ext cx="3825111" cy="400110"/>
          </a:xfrm>
          <a:prstGeom prst="rect">
            <a:avLst/>
          </a:prstGeom>
          <a:noFill/>
        </p:spPr>
        <p:txBody>
          <a:bodyPr wrap="none" rtlCol="0">
            <a:spAutoFit/>
          </a:bodyPr>
          <a:lstStyle/>
          <a:p>
            <a:pPr algn="l"/>
            <a:r>
              <a:rPr lang="en-US" sz="2000" dirty="0" smtClean="0"/>
              <a:t>Foreign sentence with length |F| </a:t>
            </a:r>
            <a:endParaRPr lang="en-US" sz="2000" dirty="0"/>
          </a:p>
        </p:txBody>
      </p:sp>
      <p:sp>
        <p:nvSpPr>
          <p:cNvPr id="9" name="Rectangle 8"/>
          <p:cNvSpPr>
            <a:spLocks noChangeArrowheads="1"/>
          </p:cNvSpPr>
          <p:nvPr/>
        </p:nvSpPr>
        <p:spPr bwMode="auto">
          <a:xfrm>
            <a:off x="1447800" y="3505200"/>
            <a:ext cx="5638800" cy="381000"/>
          </a:xfrm>
          <a:prstGeom prst="rect">
            <a:avLst/>
          </a:prstGeom>
          <a:noFill/>
          <a:ln w="9525">
            <a:noFill/>
            <a:miter lim="800000"/>
            <a:headEnd/>
            <a:tailEnd/>
          </a:ln>
          <a:effectLst/>
        </p:spPr>
        <p:txBody>
          <a:bodyPr wrap="none" anchor="ctr">
            <a:prstTxWarp prst="textNoShape">
              <a:avLst/>
            </a:prstTxWarp>
          </a:bodyPr>
          <a:lstStyle/>
          <a:p>
            <a:pPr algn="l" eaLnBrk="0" hangingPunct="0"/>
            <a:r>
              <a:rPr lang="en-US" sz="2400" dirty="0"/>
              <a:t>Mary  did  not  slap the green witch</a:t>
            </a:r>
          </a:p>
        </p:txBody>
      </p:sp>
      <p:sp>
        <p:nvSpPr>
          <p:cNvPr id="10" name="Text Box 14"/>
          <p:cNvSpPr txBox="1">
            <a:spLocks noChangeArrowheads="1"/>
          </p:cNvSpPr>
          <p:nvPr/>
        </p:nvSpPr>
        <p:spPr bwMode="auto">
          <a:xfrm>
            <a:off x="1295400" y="5334000"/>
            <a:ext cx="5938838" cy="457200"/>
          </a:xfrm>
          <a:prstGeom prst="rect">
            <a:avLst/>
          </a:prstGeom>
          <a:noFill/>
          <a:ln w="9525">
            <a:noFill/>
            <a:miter lim="800000"/>
            <a:headEnd/>
            <a:tailEnd/>
          </a:ln>
          <a:effectLst/>
        </p:spPr>
        <p:txBody>
          <a:bodyPr wrap="none">
            <a:prstTxWarp prst="textNoShape">
              <a:avLst/>
            </a:prstTxWarp>
            <a:spAutoFit/>
          </a:bodyPr>
          <a:lstStyle/>
          <a:p>
            <a:pPr algn="l"/>
            <a:r>
              <a:rPr lang="en-US" altLang="ja-JP" sz="2400" dirty="0">
                <a:latin typeface="Tahoma" pitchFamily="-111" charset="0"/>
                <a:ea typeface="ＭＳ Ｐゴシック" pitchFamily="-111" charset="-128"/>
                <a:cs typeface="ＭＳ Ｐゴシック" pitchFamily="-111" charset="-128"/>
              </a:rPr>
              <a:t>Maria no </a:t>
            </a:r>
            <a:r>
              <a:rPr lang="en-US" altLang="ja-JP" sz="2400" dirty="0" err="1">
                <a:latin typeface="Tahoma" pitchFamily="-111" charset="0"/>
                <a:ea typeface="ＭＳ Ｐゴシック" pitchFamily="-111" charset="-128"/>
                <a:cs typeface="ＭＳ Ｐゴシック" pitchFamily="-111" charset="-128"/>
              </a:rPr>
              <a:t>d</a:t>
            </a:r>
            <a:r>
              <a:rPr lang="en-US" sz="2400" dirty="0" err="1"/>
              <a:t>i</a:t>
            </a:r>
            <a:r>
              <a:rPr lang="en-US" sz="2400" dirty="0" err="1">
                <a:ea typeface="Arial" pitchFamily="-111" charset="0"/>
                <a:cs typeface="Arial" pitchFamily="-111" charset="0"/>
              </a:rPr>
              <a:t>ó</a:t>
            </a:r>
            <a:r>
              <a:rPr lang="en-US" altLang="ja-JP" sz="2400" dirty="0">
                <a:latin typeface="Tahoma" pitchFamily="-111" charset="0"/>
                <a:ea typeface="ＭＳ Ｐゴシック" pitchFamily="-111" charset="-128"/>
                <a:cs typeface="ＭＳ Ｐゴシック" pitchFamily="-111" charset="-128"/>
              </a:rPr>
              <a:t> </a:t>
            </a:r>
            <a:r>
              <a:rPr lang="en-US" altLang="ja-JP" sz="2400" dirty="0" err="1">
                <a:latin typeface="Tahoma" pitchFamily="-111" charset="0"/>
                <a:ea typeface="ＭＳ Ｐゴシック" pitchFamily="-111" charset="-128"/>
                <a:cs typeface="ＭＳ Ｐゴシック" pitchFamily="-111" charset="-128"/>
              </a:rPr>
              <a:t>una</a:t>
            </a:r>
            <a:r>
              <a:rPr lang="en-US" altLang="ja-JP" sz="2400" dirty="0">
                <a:latin typeface="Tahoma" pitchFamily="-111" charset="0"/>
                <a:ea typeface="ＭＳ Ｐゴシック" pitchFamily="-111" charset="-128"/>
                <a:cs typeface="ＭＳ Ｐゴシック" pitchFamily="-111" charset="-128"/>
              </a:rPr>
              <a:t> </a:t>
            </a:r>
            <a:r>
              <a:rPr lang="en-US" altLang="ja-JP" sz="2400" dirty="0" err="1">
                <a:latin typeface="Tahoma" pitchFamily="-111" charset="0"/>
                <a:ea typeface="ＭＳ Ｐゴシック" pitchFamily="-111" charset="-128"/>
                <a:cs typeface="ＭＳ Ｐゴシック" pitchFamily="-111" charset="-128"/>
              </a:rPr>
              <a:t>botefada</a:t>
            </a:r>
            <a:r>
              <a:rPr lang="en-US" altLang="ja-JP" sz="2400" dirty="0">
                <a:latin typeface="Tahoma" pitchFamily="-111" charset="0"/>
                <a:ea typeface="ＭＳ Ｐゴシック" pitchFamily="-111" charset="-128"/>
                <a:cs typeface="ＭＳ Ｐゴシック" pitchFamily="-111" charset="-128"/>
              </a:rPr>
              <a:t> a la </a:t>
            </a:r>
            <a:r>
              <a:rPr lang="en-US" altLang="ja-JP" sz="2400" dirty="0" err="1">
                <a:latin typeface="Tahoma" pitchFamily="-111" charset="0"/>
                <a:ea typeface="ＭＳ Ｐゴシック" pitchFamily="-111" charset="-128"/>
                <a:cs typeface="ＭＳ Ｐゴシック" pitchFamily="-111" charset="-128"/>
              </a:rPr>
              <a:t>bruja</a:t>
            </a:r>
            <a:r>
              <a:rPr lang="en-US" altLang="ja-JP" sz="2400" dirty="0">
                <a:latin typeface="Tahoma" pitchFamily="-111" charset="0"/>
                <a:ea typeface="ＭＳ Ｐゴシック" pitchFamily="-111" charset="-128"/>
                <a:cs typeface="ＭＳ Ｐゴシック" pitchFamily="-111" charset="-128"/>
              </a:rPr>
              <a:t> </a:t>
            </a:r>
            <a:r>
              <a:rPr lang="en-US" altLang="ja-JP" sz="2400" dirty="0" err="1">
                <a:latin typeface="Tahoma" pitchFamily="-111" charset="0"/>
                <a:ea typeface="ＭＳ Ｐゴシック" pitchFamily="-111" charset="-128"/>
                <a:cs typeface="ＭＳ Ｐゴシック" pitchFamily="-111" charset="-128"/>
              </a:rPr>
              <a:t>verde</a:t>
            </a:r>
            <a:endParaRPr lang="en-US" altLang="ja-JP" sz="2400" dirty="0">
              <a:latin typeface="Tahoma" pitchFamily="-111" charset="0"/>
              <a:ea typeface="ＭＳ Ｐゴシック" pitchFamily="-111" charset="-128"/>
              <a:cs typeface="ＭＳ Ｐゴシック" pitchFamily="-111" charset="-128"/>
            </a:endParaRPr>
          </a:p>
        </p:txBody>
      </p:sp>
      <p:graphicFrame>
        <p:nvGraphicFramePr>
          <p:cNvPr id="11" name="Object 10"/>
          <p:cNvGraphicFramePr>
            <a:graphicFrameLocks noChangeAspect="1"/>
          </p:cNvGraphicFramePr>
          <p:nvPr>
            <p:extLst>
              <p:ext uri="{D42A27DB-BD31-4B8C-83A1-F6EECF244321}">
                <p14:modId xmlns:p14="http://schemas.microsoft.com/office/powerpoint/2010/main" val="1542057656"/>
              </p:ext>
            </p:extLst>
          </p:nvPr>
        </p:nvGraphicFramePr>
        <p:xfrm>
          <a:off x="1752600" y="3886200"/>
          <a:ext cx="274637" cy="400050"/>
        </p:xfrm>
        <a:graphic>
          <a:graphicData uri="http://schemas.openxmlformats.org/presentationml/2006/ole">
            <mc:AlternateContent xmlns:mc="http://schemas.openxmlformats.org/markup-compatibility/2006">
              <mc:Choice xmlns:v="urn:schemas-microsoft-com:vml" Requires="v">
                <p:oleObj spid="_x0000_s1071455" name="Equation" r:id="rId7" imgW="139700" imgH="203200" progId="Equation.3">
                  <p:embed/>
                </p:oleObj>
              </mc:Choice>
              <mc:Fallback>
                <p:oleObj name="Equation" r:id="rId7" imgW="139700" imgH="203200" progId="Equation.3">
                  <p:embed/>
                  <p:pic>
                    <p:nvPicPr>
                      <p:cNvPr id="0" name=""/>
                      <p:cNvPicPr/>
                      <p:nvPr/>
                    </p:nvPicPr>
                    <p:blipFill>
                      <a:blip r:embed="rId8"/>
                      <a:stretch>
                        <a:fillRect/>
                      </a:stretch>
                    </p:blipFill>
                    <p:spPr>
                      <a:xfrm>
                        <a:off x="1752600" y="3886200"/>
                        <a:ext cx="274637" cy="400050"/>
                      </a:xfrm>
                      <a:prstGeom prst="rect">
                        <a:avLst/>
                      </a:prstGeom>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3880168808"/>
              </p:ext>
            </p:extLst>
          </p:nvPr>
        </p:nvGraphicFramePr>
        <p:xfrm>
          <a:off x="2444750" y="3886200"/>
          <a:ext cx="323850" cy="400050"/>
        </p:xfrm>
        <a:graphic>
          <a:graphicData uri="http://schemas.openxmlformats.org/presentationml/2006/ole">
            <mc:AlternateContent xmlns:mc="http://schemas.openxmlformats.org/markup-compatibility/2006">
              <mc:Choice xmlns:v="urn:schemas-microsoft-com:vml" Requires="v">
                <p:oleObj spid="_x0000_s1071456" name="Equation" r:id="rId9" imgW="165100" imgH="203200" progId="Equation.3">
                  <p:embed/>
                </p:oleObj>
              </mc:Choice>
              <mc:Fallback>
                <p:oleObj name="Equation" r:id="rId9" imgW="165100" imgH="203200" progId="Equation.3">
                  <p:embed/>
                  <p:pic>
                    <p:nvPicPr>
                      <p:cNvPr id="0" name=""/>
                      <p:cNvPicPr/>
                      <p:nvPr/>
                    </p:nvPicPr>
                    <p:blipFill>
                      <a:blip r:embed="rId10"/>
                      <a:stretch>
                        <a:fillRect/>
                      </a:stretch>
                    </p:blipFill>
                    <p:spPr>
                      <a:xfrm>
                        <a:off x="2444750" y="3886200"/>
                        <a:ext cx="323850" cy="400050"/>
                      </a:xfrm>
                      <a:prstGeom prst="rect">
                        <a:avLst/>
                      </a:prstGeom>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4237483587"/>
              </p:ext>
            </p:extLst>
          </p:nvPr>
        </p:nvGraphicFramePr>
        <p:xfrm>
          <a:off x="3065463" y="3873500"/>
          <a:ext cx="300037" cy="425450"/>
        </p:xfrm>
        <a:graphic>
          <a:graphicData uri="http://schemas.openxmlformats.org/presentationml/2006/ole">
            <mc:AlternateContent xmlns:mc="http://schemas.openxmlformats.org/markup-compatibility/2006">
              <mc:Choice xmlns:v="urn:schemas-microsoft-com:vml" Requires="v">
                <p:oleObj spid="_x0000_s1071457" name="Equation" r:id="rId11" imgW="152400" imgH="215900" progId="Equation.3">
                  <p:embed/>
                </p:oleObj>
              </mc:Choice>
              <mc:Fallback>
                <p:oleObj name="Equation" r:id="rId11" imgW="152400" imgH="215900" progId="Equation.3">
                  <p:embed/>
                  <p:pic>
                    <p:nvPicPr>
                      <p:cNvPr id="0" name=""/>
                      <p:cNvPicPr/>
                      <p:nvPr/>
                    </p:nvPicPr>
                    <p:blipFill>
                      <a:blip r:embed="rId12"/>
                      <a:stretch>
                        <a:fillRect/>
                      </a:stretch>
                    </p:blipFill>
                    <p:spPr>
                      <a:xfrm>
                        <a:off x="3065463" y="3873500"/>
                        <a:ext cx="300037" cy="425450"/>
                      </a:xfrm>
                      <a:prstGeom prst="rect">
                        <a:avLst/>
                      </a:prstGeom>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607371040"/>
              </p:ext>
            </p:extLst>
          </p:nvPr>
        </p:nvGraphicFramePr>
        <p:xfrm>
          <a:off x="3662363" y="3886200"/>
          <a:ext cx="325437" cy="400050"/>
        </p:xfrm>
        <a:graphic>
          <a:graphicData uri="http://schemas.openxmlformats.org/presentationml/2006/ole">
            <mc:AlternateContent xmlns:mc="http://schemas.openxmlformats.org/markup-compatibility/2006">
              <mc:Choice xmlns:v="urn:schemas-microsoft-com:vml" Requires="v">
                <p:oleObj spid="_x0000_s1071458" name="Equation" r:id="rId13" imgW="165100" imgH="203200" progId="Equation.3">
                  <p:embed/>
                </p:oleObj>
              </mc:Choice>
              <mc:Fallback>
                <p:oleObj name="Equation" r:id="rId13" imgW="165100" imgH="203200" progId="Equation.3">
                  <p:embed/>
                  <p:pic>
                    <p:nvPicPr>
                      <p:cNvPr id="0" name=""/>
                      <p:cNvPicPr/>
                      <p:nvPr/>
                    </p:nvPicPr>
                    <p:blipFill>
                      <a:blip r:embed="rId14"/>
                      <a:stretch>
                        <a:fillRect/>
                      </a:stretch>
                    </p:blipFill>
                    <p:spPr>
                      <a:xfrm>
                        <a:off x="3662363" y="3886200"/>
                        <a:ext cx="325437" cy="400050"/>
                      </a:xfrm>
                      <a:prstGeom prst="rect">
                        <a:avLst/>
                      </a:prstGeom>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651144535"/>
              </p:ext>
            </p:extLst>
          </p:nvPr>
        </p:nvGraphicFramePr>
        <p:xfrm>
          <a:off x="4284663" y="3873500"/>
          <a:ext cx="300037" cy="425450"/>
        </p:xfrm>
        <a:graphic>
          <a:graphicData uri="http://schemas.openxmlformats.org/presentationml/2006/ole">
            <mc:AlternateContent xmlns:mc="http://schemas.openxmlformats.org/markup-compatibility/2006">
              <mc:Choice xmlns:v="urn:schemas-microsoft-com:vml" Requires="v">
                <p:oleObj spid="_x0000_s1071459" name="Equation" r:id="rId15" imgW="152400" imgH="215900" progId="Equation.3">
                  <p:embed/>
                </p:oleObj>
              </mc:Choice>
              <mc:Fallback>
                <p:oleObj name="Equation" r:id="rId15" imgW="152400" imgH="215900" progId="Equation.3">
                  <p:embed/>
                  <p:pic>
                    <p:nvPicPr>
                      <p:cNvPr id="0" name=""/>
                      <p:cNvPicPr/>
                      <p:nvPr/>
                    </p:nvPicPr>
                    <p:blipFill>
                      <a:blip r:embed="rId16"/>
                      <a:stretch>
                        <a:fillRect/>
                      </a:stretch>
                    </p:blipFill>
                    <p:spPr>
                      <a:xfrm>
                        <a:off x="4284663" y="3873500"/>
                        <a:ext cx="300037" cy="425450"/>
                      </a:xfrm>
                      <a:prstGeom prst="rect">
                        <a:avLst/>
                      </a:prstGeom>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3831959170"/>
              </p:ext>
            </p:extLst>
          </p:nvPr>
        </p:nvGraphicFramePr>
        <p:xfrm>
          <a:off x="4852988" y="3873500"/>
          <a:ext cx="323850" cy="425450"/>
        </p:xfrm>
        <a:graphic>
          <a:graphicData uri="http://schemas.openxmlformats.org/presentationml/2006/ole">
            <mc:AlternateContent xmlns:mc="http://schemas.openxmlformats.org/markup-compatibility/2006">
              <mc:Choice xmlns:v="urn:schemas-microsoft-com:vml" Requires="v">
                <p:oleObj spid="_x0000_s1071460" name="Equation" r:id="rId17" imgW="165100" imgH="215900" progId="Equation.3">
                  <p:embed/>
                </p:oleObj>
              </mc:Choice>
              <mc:Fallback>
                <p:oleObj name="Equation" r:id="rId17" imgW="165100" imgH="215900" progId="Equation.3">
                  <p:embed/>
                  <p:pic>
                    <p:nvPicPr>
                      <p:cNvPr id="0" name=""/>
                      <p:cNvPicPr/>
                      <p:nvPr/>
                    </p:nvPicPr>
                    <p:blipFill>
                      <a:blip r:embed="rId18"/>
                      <a:stretch>
                        <a:fillRect/>
                      </a:stretch>
                    </p:blipFill>
                    <p:spPr>
                      <a:xfrm>
                        <a:off x="4852988" y="3873500"/>
                        <a:ext cx="323850" cy="425450"/>
                      </a:xfrm>
                      <a:prstGeom prst="rect">
                        <a:avLst/>
                      </a:prstGeom>
                    </p:spPr>
                  </p:pic>
                </p:oleObj>
              </mc:Fallback>
            </mc:AlternateContent>
          </a:graphicData>
        </a:graphic>
      </p:graphicFrame>
      <p:graphicFrame>
        <p:nvGraphicFramePr>
          <p:cNvPr id="17" name="Object 16"/>
          <p:cNvGraphicFramePr>
            <a:graphicFrameLocks noChangeAspect="1"/>
          </p:cNvGraphicFramePr>
          <p:nvPr>
            <p:extLst>
              <p:ext uri="{D42A27DB-BD31-4B8C-83A1-F6EECF244321}">
                <p14:modId xmlns:p14="http://schemas.microsoft.com/office/powerpoint/2010/main" val="1691363930"/>
              </p:ext>
            </p:extLst>
          </p:nvPr>
        </p:nvGraphicFramePr>
        <p:xfrm>
          <a:off x="5721350" y="3886200"/>
          <a:ext cx="323850" cy="400050"/>
        </p:xfrm>
        <a:graphic>
          <a:graphicData uri="http://schemas.openxmlformats.org/presentationml/2006/ole">
            <mc:AlternateContent xmlns:mc="http://schemas.openxmlformats.org/markup-compatibility/2006">
              <mc:Choice xmlns:v="urn:schemas-microsoft-com:vml" Requires="v">
                <p:oleObj spid="_x0000_s1071461" name="Equation" r:id="rId19" imgW="165100" imgH="203200" progId="Equation.3">
                  <p:embed/>
                </p:oleObj>
              </mc:Choice>
              <mc:Fallback>
                <p:oleObj name="Equation" r:id="rId19" imgW="165100" imgH="203200" progId="Equation.3">
                  <p:embed/>
                  <p:pic>
                    <p:nvPicPr>
                      <p:cNvPr id="0" name=""/>
                      <p:cNvPicPr/>
                      <p:nvPr/>
                    </p:nvPicPr>
                    <p:blipFill>
                      <a:blip r:embed="rId20"/>
                      <a:stretch>
                        <a:fillRect/>
                      </a:stretch>
                    </p:blipFill>
                    <p:spPr>
                      <a:xfrm>
                        <a:off x="5721350" y="3886200"/>
                        <a:ext cx="323850" cy="400050"/>
                      </a:xfrm>
                      <a:prstGeom prst="rect">
                        <a:avLst/>
                      </a:prstGeom>
                    </p:spPr>
                  </p:pic>
                </p:oleObj>
              </mc:Fallback>
            </mc:AlternateContent>
          </a:graphicData>
        </a:graphic>
      </p:graphicFrame>
      <p:graphicFrame>
        <p:nvGraphicFramePr>
          <p:cNvPr id="25" name="Object 24"/>
          <p:cNvGraphicFramePr>
            <a:graphicFrameLocks noChangeAspect="1"/>
          </p:cNvGraphicFramePr>
          <p:nvPr>
            <p:extLst>
              <p:ext uri="{D42A27DB-BD31-4B8C-83A1-F6EECF244321}">
                <p14:modId xmlns:p14="http://schemas.microsoft.com/office/powerpoint/2010/main" val="4193436360"/>
              </p:ext>
            </p:extLst>
          </p:nvPr>
        </p:nvGraphicFramePr>
        <p:xfrm>
          <a:off x="1658938" y="4876800"/>
          <a:ext cx="298450" cy="400050"/>
        </p:xfrm>
        <a:graphic>
          <a:graphicData uri="http://schemas.openxmlformats.org/presentationml/2006/ole">
            <mc:AlternateContent xmlns:mc="http://schemas.openxmlformats.org/markup-compatibility/2006">
              <mc:Choice xmlns:v="urn:schemas-microsoft-com:vml" Requires="v">
                <p:oleObj spid="_x0000_s1071462" name="Equation" r:id="rId21" imgW="152400" imgH="203200" progId="Equation.3">
                  <p:embed/>
                </p:oleObj>
              </mc:Choice>
              <mc:Fallback>
                <p:oleObj name="Equation" r:id="rId21" imgW="152400" imgH="203200" progId="Equation.3">
                  <p:embed/>
                  <p:pic>
                    <p:nvPicPr>
                      <p:cNvPr id="0" name=""/>
                      <p:cNvPicPr/>
                      <p:nvPr/>
                    </p:nvPicPr>
                    <p:blipFill>
                      <a:blip r:embed="rId22"/>
                      <a:stretch>
                        <a:fillRect/>
                      </a:stretch>
                    </p:blipFill>
                    <p:spPr>
                      <a:xfrm>
                        <a:off x="1658938" y="4876800"/>
                        <a:ext cx="298450" cy="400050"/>
                      </a:xfrm>
                      <a:prstGeom prst="rect">
                        <a:avLst/>
                      </a:prstGeom>
                    </p:spPr>
                  </p:pic>
                </p:oleObj>
              </mc:Fallback>
            </mc:AlternateContent>
          </a:graphicData>
        </a:graphic>
      </p:graphicFrame>
      <p:graphicFrame>
        <p:nvGraphicFramePr>
          <p:cNvPr id="26" name="Object 25"/>
          <p:cNvGraphicFramePr>
            <a:graphicFrameLocks noChangeAspect="1"/>
          </p:cNvGraphicFramePr>
          <p:nvPr>
            <p:extLst>
              <p:ext uri="{D42A27DB-BD31-4B8C-83A1-F6EECF244321}">
                <p14:modId xmlns:p14="http://schemas.microsoft.com/office/powerpoint/2010/main" val="3468935564"/>
              </p:ext>
            </p:extLst>
          </p:nvPr>
        </p:nvGraphicFramePr>
        <p:xfrm>
          <a:off x="2266950" y="4876800"/>
          <a:ext cx="323850" cy="400050"/>
        </p:xfrm>
        <a:graphic>
          <a:graphicData uri="http://schemas.openxmlformats.org/presentationml/2006/ole">
            <mc:AlternateContent xmlns:mc="http://schemas.openxmlformats.org/markup-compatibility/2006">
              <mc:Choice xmlns:v="urn:schemas-microsoft-com:vml" Requires="v">
                <p:oleObj spid="_x0000_s1071463" name="Equation" r:id="rId23" imgW="165100" imgH="203200" progId="Equation.3">
                  <p:embed/>
                </p:oleObj>
              </mc:Choice>
              <mc:Fallback>
                <p:oleObj name="Equation" r:id="rId23" imgW="165100" imgH="203200" progId="Equation.3">
                  <p:embed/>
                  <p:pic>
                    <p:nvPicPr>
                      <p:cNvPr id="0" name=""/>
                      <p:cNvPicPr/>
                      <p:nvPr/>
                    </p:nvPicPr>
                    <p:blipFill>
                      <a:blip r:embed="rId24"/>
                      <a:stretch>
                        <a:fillRect/>
                      </a:stretch>
                    </p:blipFill>
                    <p:spPr>
                      <a:xfrm>
                        <a:off x="2266950" y="4876800"/>
                        <a:ext cx="323850" cy="400050"/>
                      </a:xfrm>
                      <a:prstGeom prst="rect">
                        <a:avLst/>
                      </a:prstGeom>
                    </p:spPr>
                  </p:pic>
                </p:oleObj>
              </mc:Fallback>
            </mc:AlternateContent>
          </a:graphicData>
        </a:graphic>
      </p:graphicFrame>
      <p:graphicFrame>
        <p:nvGraphicFramePr>
          <p:cNvPr id="27" name="Object 26"/>
          <p:cNvGraphicFramePr>
            <a:graphicFrameLocks noChangeAspect="1"/>
          </p:cNvGraphicFramePr>
          <p:nvPr>
            <p:extLst>
              <p:ext uri="{D42A27DB-BD31-4B8C-83A1-F6EECF244321}">
                <p14:modId xmlns:p14="http://schemas.microsoft.com/office/powerpoint/2010/main" val="2349039041"/>
              </p:ext>
            </p:extLst>
          </p:nvPr>
        </p:nvGraphicFramePr>
        <p:xfrm>
          <a:off x="2743200" y="4864100"/>
          <a:ext cx="300037" cy="425450"/>
        </p:xfrm>
        <a:graphic>
          <a:graphicData uri="http://schemas.openxmlformats.org/presentationml/2006/ole">
            <mc:AlternateContent xmlns:mc="http://schemas.openxmlformats.org/markup-compatibility/2006">
              <mc:Choice xmlns:v="urn:schemas-microsoft-com:vml" Requires="v">
                <p:oleObj spid="_x0000_s1071464" name="Equation" r:id="rId25" imgW="152400" imgH="215900" progId="Equation.3">
                  <p:embed/>
                </p:oleObj>
              </mc:Choice>
              <mc:Fallback>
                <p:oleObj name="Equation" r:id="rId25" imgW="152400" imgH="215900" progId="Equation.3">
                  <p:embed/>
                  <p:pic>
                    <p:nvPicPr>
                      <p:cNvPr id="0" name=""/>
                      <p:cNvPicPr/>
                      <p:nvPr/>
                    </p:nvPicPr>
                    <p:blipFill>
                      <a:blip r:embed="rId26"/>
                      <a:stretch>
                        <a:fillRect/>
                      </a:stretch>
                    </p:blipFill>
                    <p:spPr>
                      <a:xfrm>
                        <a:off x="2743200" y="4864100"/>
                        <a:ext cx="300037" cy="425450"/>
                      </a:xfrm>
                      <a:prstGeom prst="rect">
                        <a:avLst/>
                      </a:prstGeom>
                    </p:spPr>
                  </p:pic>
                </p:oleObj>
              </mc:Fallback>
            </mc:AlternateContent>
          </a:graphicData>
        </a:graphic>
      </p:graphicFrame>
      <p:graphicFrame>
        <p:nvGraphicFramePr>
          <p:cNvPr id="28" name="Object 27"/>
          <p:cNvGraphicFramePr>
            <a:graphicFrameLocks noChangeAspect="1"/>
          </p:cNvGraphicFramePr>
          <p:nvPr>
            <p:extLst>
              <p:ext uri="{D42A27DB-BD31-4B8C-83A1-F6EECF244321}">
                <p14:modId xmlns:p14="http://schemas.microsoft.com/office/powerpoint/2010/main" val="3831208385"/>
              </p:ext>
            </p:extLst>
          </p:nvPr>
        </p:nvGraphicFramePr>
        <p:xfrm>
          <a:off x="3352800" y="4876800"/>
          <a:ext cx="325437" cy="400050"/>
        </p:xfrm>
        <a:graphic>
          <a:graphicData uri="http://schemas.openxmlformats.org/presentationml/2006/ole">
            <mc:AlternateContent xmlns:mc="http://schemas.openxmlformats.org/markup-compatibility/2006">
              <mc:Choice xmlns:v="urn:schemas-microsoft-com:vml" Requires="v">
                <p:oleObj spid="_x0000_s1071465" name="Equation" r:id="rId27" imgW="165100" imgH="203200" progId="Equation.3">
                  <p:embed/>
                </p:oleObj>
              </mc:Choice>
              <mc:Fallback>
                <p:oleObj name="Equation" r:id="rId27" imgW="165100" imgH="203200" progId="Equation.3">
                  <p:embed/>
                  <p:pic>
                    <p:nvPicPr>
                      <p:cNvPr id="0" name=""/>
                      <p:cNvPicPr/>
                      <p:nvPr/>
                    </p:nvPicPr>
                    <p:blipFill>
                      <a:blip r:embed="rId28"/>
                      <a:stretch>
                        <a:fillRect/>
                      </a:stretch>
                    </p:blipFill>
                    <p:spPr>
                      <a:xfrm>
                        <a:off x="3352800" y="4876800"/>
                        <a:ext cx="325437" cy="400050"/>
                      </a:xfrm>
                      <a:prstGeom prst="rect">
                        <a:avLst/>
                      </a:prstGeom>
                    </p:spPr>
                  </p:pic>
                </p:oleObj>
              </mc:Fallback>
            </mc:AlternateContent>
          </a:graphicData>
        </a:graphic>
      </p:graphicFrame>
      <p:graphicFrame>
        <p:nvGraphicFramePr>
          <p:cNvPr id="29" name="Object 28"/>
          <p:cNvGraphicFramePr>
            <a:graphicFrameLocks noChangeAspect="1"/>
          </p:cNvGraphicFramePr>
          <p:nvPr>
            <p:extLst>
              <p:ext uri="{D42A27DB-BD31-4B8C-83A1-F6EECF244321}">
                <p14:modId xmlns:p14="http://schemas.microsoft.com/office/powerpoint/2010/main" val="181862783"/>
              </p:ext>
            </p:extLst>
          </p:nvPr>
        </p:nvGraphicFramePr>
        <p:xfrm>
          <a:off x="4191000" y="4864100"/>
          <a:ext cx="323850" cy="425450"/>
        </p:xfrm>
        <a:graphic>
          <a:graphicData uri="http://schemas.openxmlformats.org/presentationml/2006/ole">
            <mc:AlternateContent xmlns:mc="http://schemas.openxmlformats.org/markup-compatibility/2006">
              <mc:Choice xmlns:v="urn:schemas-microsoft-com:vml" Requires="v">
                <p:oleObj spid="_x0000_s1071466" name="Equation" r:id="rId29" imgW="165100" imgH="215900" progId="Equation.3">
                  <p:embed/>
                </p:oleObj>
              </mc:Choice>
              <mc:Fallback>
                <p:oleObj name="Equation" r:id="rId29" imgW="165100" imgH="215900" progId="Equation.3">
                  <p:embed/>
                  <p:pic>
                    <p:nvPicPr>
                      <p:cNvPr id="0" name=""/>
                      <p:cNvPicPr/>
                      <p:nvPr/>
                    </p:nvPicPr>
                    <p:blipFill>
                      <a:blip r:embed="rId30"/>
                      <a:stretch>
                        <a:fillRect/>
                      </a:stretch>
                    </p:blipFill>
                    <p:spPr>
                      <a:xfrm>
                        <a:off x="4191000" y="4864100"/>
                        <a:ext cx="323850" cy="425450"/>
                      </a:xfrm>
                      <a:prstGeom prst="rect">
                        <a:avLst/>
                      </a:prstGeom>
                    </p:spPr>
                  </p:pic>
                </p:oleObj>
              </mc:Fallback>
            </mc:AlternateContent>
          </a:graphicData>
        </a:graphic>
      </p:graphicFrame>
      <p:graphicFrame>
        <p:nvGraphicFramePr>
          <p:cNvPr id="30" name="Object 29"/>
          <p:cNvGraphicFramePr>
            <a:graphicFrameLocks noChangeAspect="1"/>
          </p:cNvGraphicFramePr>
          <p:nvPr>
            <p:extLst>
              <p:ext uri="{D42A27DB-BD31-4B8C-83A1-F6EECF244321}">
                <p14:modId xmlns:p14="http://schemas.microsoft.com/office/powerpoint/2010/main" val="4105283108"/>
              </p:ext>
            </p:extLst>
          </p:nvPr>
        </p:nvGraphicFramePr>
        <p:xfrm>
          <a:off x="4933950" y="4864100"/>
          <a:ext cx="323850" cy="425450"/>
        </p:xfrm>
        <a:graphic>
          <a:graphicData uri="http://schemas.openxmlformats.org/presentationml/2006/ole">
            <mc:AlternateContent xmlns:mc="http://schemas.openxmlformats.org/markup-compatibility/2006">
              <mc:Choice xmlns:v="urn:schemas-microsoft-com:vml" Requires="v">
                <p:oleObj spid="_x0000_s1071467" name="Equation" r:id="rId31" imgW="165100" imgH="215900" progId="Equation.3">
                  <p:embed/>
                </p:oleObj>
              </mc:Choice>
              <mc:Fallback>
                <p:oleObj name="Equation" r:id="rId31" imgW="165100" imgH="215900" progId="Equation.3">
                  <p:embed/>
                  <p:pic>
                    <p:nvPicPr>
                      <p:cNvPr id="0" name=""/>
                      <p:cNvPicPr/>
                      <p:nvPr/>
                    </p:nvPicPr>
                    <p:blipFill>
                      <a:blip r:embed="rId32"/>
                      <a:stretch>
                        <a:fillRect/>
                      </a:stretch>
                    </p:blipFill>
                    <p:spPr>
                      <a:xfrm>
                        <a:off x="4933950" y="4864100"/>
                        <a:ext cx="323850" cy="425450"/>
                      </a:xfrm>
                      <a:prstGeom prst="rect">
                        <a:avLst/>
                      </a:prstGeom>
                    </p:spPr>
                  </p:pic>
                </p:oleObj>
              </mc:Fallback>
            </mc:AlternateContent>
          </a:graphicData>
        </a:graphic>
      </p:graphicFrame>
      <p:graphicFrame>
        <p:nvGraphicFramePr>
          <p:cNvPr id="31" name="Object 30"/>
          <p:cNvGraphicFramePr>
            <a:graphicFrameLocks noChangeAspect="1"/>
          </p:cNvGraphicFramePr>
          <p:nvPr>
            <p:extLst>
              <p:ext uri="{D42A27DB-BD31-4B8C-83A1-F6EECF244321}">
                <p14:modId xmlns:p14="http://schemas.microsoft.com/office/powerpoint/2010/main" val="1699773984"/>
              </p:ext>
            </p:extLst>
          </p:nvPr>
        </p:nvGraphicFramePr>
        <p:xfrm>
          <a:off x="5257800" y="4876800"/>
          <a:ext cx="323850" cy="400050"/>
        </p:xfrm>
        <a:graphic>
          <a:graphicData uri="http://schemas.openxmlformats.org/presentationml/2006/ole">
            <mc:AlternateContent xmlns:mc="http://schemas.openxmlformats.org/markup-compatibility/2006">
              <mc:Choice xmlns:v="urn:schemas-microsoft-com:vml" Requires="v">
                <p:oleObj spid="_x0000_s1071468" name="Equation" r:id="rId33" imgW="165100" imgH="203200" progId="Equation.3">
                  <p:embed/>
                </p:oleObj>
              </mc:Choice>
              <mc:Fallback>
                <p:oleObj name="Equation" r:id="rId33" imgW="165100" imgH="203200" progId="Equation.3">
                  <p:embed/>
                  <p:pic>
                    <p:nvPicPr>
                      <p:cNvPr id="0" name=""/>
                      <p:cNvPicPr/>
                      <p:nvPr/>
                    </p:nvPicPr>
                    <p:blipFill>
                      <a:blip r:embed="rId34"/>
                      <a:stretch>
                        <a:fillRect/>
                      </a:stretch>
                    </p:blipFill>
                    <p:spPr>
                      <a:xfrm>
                        <a:off x="5257800" y="4876800"/>
                        <a:ext cx="323850" cy="400050"/>
                      </a:xfrm>
                      <a:prstGeom prst="rect">
                        <a:avLst/>
                      </a:prstGeom>
                    </p:spPr>
                  </p:pic>
                </p:oleObj>
              </mc:Fallback>
            </mc:AlternateContent>
          </a:graphicData>
        </a:graphic>
      </p:graphicFrame>
      <p:graphicFrame>
        <p:nvGraphicFramePr>
          <p:cNvPr id="32" name="Object 31"/>
          <p:cNvGraphicFramePr>
            <a:graphicFrameLocks noChangeAspect="1"/>
          </p:cNvGraphicFramePr>
          <p:nvPr>
            <p:extLst>
              <p:ext uri="{D42A27DB-BD31-4B8C-83A1-F6EECF244321}">
                <p14:modId xmlns:p14="http://schemas.microsoft.com/office/powerpoint/2010/main" val="3695244656"/>
              </p:ext>
            </p:extLst>
          </p:nvPr>
        </p:nvGraphicFramePr>
        <p:xfrm>
          <a:off x="5861050" y="4864100"/>
          <a:ext cx="298450" cy="425450"/>
        </p:xfrm>
        <a:graphic>
          <a:graphicData uri="http://schemas.openxmlformats.org/presentationml/2006/ole">
            <mc:AlternateContent xmlns:mc="http://schemas.openxmlformats.org/markup-compatibility/2006">
              <mc:Choice xmlns:v="urn:schemas-microsoft-com:vml" Requires="v">
                <p:oleObj spid="_x0000_s1071469" name="Equation" r:id="rId35" imgW="152400" imgH="215900" progId="Equation.3">
                  <p:embed/>
                </p:oleObj>
              </mc:Choice>
              <mc:Fallback>
                <p:oleObj name="Equation" r:id="rId35" imgW="152400" imgH="215900" progId="Equation.3">
                  <p:embed/>
                  <p:pic>
                    <p:nvPicPr>
                      <p:cNvPr id="0" name=""/>
                      <p:cNvPicPr/>
                      <p:nvPr/>
                    </p:nvPicPr>
                    <p:blipFill>
                      <a:blip r:embed="rId36"/>
                      <a:stretch>
                        <a:fillRect/>
                      </a:stretch>
                    </p:blipFill>
                    <p:spPr>
                      <a:xfrm>
                        <a:off x="5861050" y="4864100"/>
                        <a:ext cx="298450" cy="425450"/>
                      </a:xfrm>
                      <a:prstGeom prst="rect">
                        <a:avLst/>
                      </a:prstGeom>
                    </p:spPr>
                  </p:pic>
                </p:oleObj>
              </mc:Fallback>
            </mc:AlternateContent>
          </a:graphicData>
        </a:graphic>
      </p:graphicFrame>
      <p:graphicFrame>
        <p:nvGraphicFramePr>
          <p:cNvPr id="33" name="Object 32"/>
          <p:cNvGraphicFramePr>
            <a:graphicFrameLocks noChangeAspect="1"/>
          </p:cNvGraphicFramePr>
          <p:nvPr>
            <p:extLst>
              <p:ext uri="{D42A27DB-BD31-4B8C-83A1-F6EECF244321}">
                <p14:modId xmlns:p14="http://schemas.microsoft.com/office/powerpoint/2010/main" val="2934942684"/>
              </p:ext>
            </p:extLst>
          </p:nvPr>
        </p:nvGraphicFramePr>
        <p:xfrm>
          <a:off x="6457950" y="4864100"/>
          <a:ext cx="323850" cy="425450"/>
        </p:xfrm>
        <a:graphic>
          <a:graphicData uri="http://schemas.openxmlformats.org/presentationml/2006/ole">
            <mc:AlternateContent xmlns:mc="http://schemas.openxmlformats.org/markup-compatibility/2006">
              <mc:Choice xmlns:v="urn:schemas-microsoft-com:vml" Requires="v">
                <p:oleObj spid="_x0000_s1071470" name="Equation" r:id="rId37" imgW="165100" imgH="215900" progId="Equation.3">
                  <p:embed/>
                </p:oleObj>
              </mc:Choice>
              <mc:Fallback>
                <p:oleObj name="Equation" r:id="rId37" imgW="165100" imgH="215900" progId="Equation.3">
                  <p:embed/>
                  <p:pic>
                    <p:nvPicPr>
                      <p:cNvPr id="0" name=""/>
                      <p:cNvPicPr/>
                      <p:nvPr/>
                    </p:nvPicPr>
                    <p:blipFill>
                      <a:blip r:embed="rId38"/>
                      <a:stretch>
                        <a:fillRect/>
                      </a:stretch>
                    </p:blipFill>
                    <p:spPr>
                      <a:xfrm>
                        <a:off x="6457950" y="4864100"/>
                        <a:ext cx="323850" cy="425450"/>
                      </a:xfrm>
                      <a:prstGeom prst="rect">
                        <a:avLst/>
                      </a:prstGeom>
                    </p:spPr>
                  </p:pic>
                </p:oleObj>
              </mc:Fallback>
            </mc:AlternateContent>
          </a:graphicData>
        </a:graphic>
      </p:graphicFrame>
      <p:sp>
        <p:nvSpPr>
          <p:cNvPr id="34" name="TextBox 33"/>
          <p:cNvSpPr txBox="1"/>
          <p:nvPr/>
        </p:nvSpPr>
        <p:spPr>
          <a:xfrm>
            <a:off x="617562" y="6209920"/>
            <a:ext cx="2074945" cy="369332"/>
          </a:xfrm>
          <a:prstGeom prst="rect">
            <a:avLst/>
          </a:prstGeom>
          <a:noFill/>
        </p:spPr>
        <p:txBody>
          <a:bodyPr wrap="none" rtlCol="0">
            <a:spAutoFit/>
          </a:bodyPr>
          <a:lstStyle/>
          <a:p>
            <a:pPr algn="l"/>
            <a:r>
              <a:rPr lang="en-US" dirty="0" smtClean="0"/>
              <a:t>Translation model: </a:t>
            </a:r>
          </a:p>
        </p:txBody>
      </p:sp>
      <p:graphicFrame>
        <p:nvGraphicFramePr>
          <p:cNvPr id="35" name="Object 34"/>
          <p:cNvGraphicFramePr>
            <a:graphicFrameLocks noChangeAspect="1"/>
          </p:cNvGraphicFramePr>
          <p:nvPr>
            <p:extLst>
              <p:ext uri="{D42A27DB-BD31-4B8C-83A1-F6EECF244321}">
                <p14:modId xmlns:p14="http://schemas.microsoft.com/office/powerpoint/2010/main" val="1849750958"/>
              </p:ext>
            </p:extLst>
          </p:nvPr>
        </p:nvGraphicFramePr>
        <p:xfrm>
          <a:off x="2743200" y="6172200"/>
          <a:ext cx="3849688" cy="500063"/>
        </p:xfrm>
        <a:graphic>
          <a:graphicData uri="http://schemas.openxmlformats.org/presentationml/2006/ole">
            <mc:AlternateContent xmlns:mc="http://schemas.openxmlformats.org/markup-compatibility/2006">
              <mc:Choice xmlns:v="urn:schemas-microsoft-com:vml" Requires="v">
                <p:oleObj spid="_x0000_s1071471" name="Equation" r:id="rId39" imgW="1955800" imgH="254000" progId="Equation.3">
                  <p:embed/>
                </p:oleObj>
              </mc:Choice>
              <mc:Fallback>
                <p:oleObj name="Equation" r:id="rId39" imgW="1955800" imgH="254000" progId="Equation.3">
                  <p:embed/>
                  <p:pic>
                    <p:nvPicPr>
                      <p:cNvPr id="0" name=""/>
                      <p:cNvPicPr/>
                      <p:nvPr/>
                    </p:nvPicPr>
                    <p:blipFill>
                      <a:blip r:embed="rId40"/>
                      <a:stretch>
                        <a:fillRect/>
                      </a:stretch>
                    </p:blipFill>
                    <p:spPr>
                      <a:xfrm>
                        <a:off x="2743200" y="6172200"/>
                        <a:ext cx="3849688" cy="500063"/>
                      </a:xfrm>
                      <a:prstGeom prst="rect">
                        <a:avLst/>
                      </a:prstGeom>
                    </p:spPr>
                  </p:pic>
                </p:oleObj>
              </mc:Fallback>
            </mc:AlternateContent>
          </a:graphicData>
        </a:graphic>
      </p:graphicFrame>
    </p:spTree>
    <p:extLst>
      <p:ext uri="{BB962C8B-B14F-4D97-AF65-F5344CB8AC3E}">
        <p14:creationId xmlns:p14="http://schemas.microsoft.com/office/powerpoint/2010/main" val="2785803623"/>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354" name="Rectangle 2"/>
          <p:cNvSpPr>
            <a:spLocks noGrp="1" noChangeArrowheads="1"/>
          </p:cNvSpPr>
          <p:nvPr>
            <p:ph type="title"/>
          </p:nvPr>
        </p:nvSpPr>
        <p:spPr>
          <a:xfrm>
            <a:off x="152400" y="274638"/>
            <a:ext cx="8763000" cy="1143000"/>
          </a:xfrm>
        </p:spPr>
        <p:txBody>
          <a:bodyPr/>
          <a:lstStyle/>
          <a:p>
            <a:r>
              <a:rPr lang="en-US" altLang="ja-JP" sz="3600" dirty="0" smtClean="0">
                <a:ea typeface="ＭＳ Ｐゴシック" pitchFamily="-111" charset="-128"/>
                <a:cs typeface="ＭＳ Ｐゴシック" pitchFamily="-111" charset="-128"/>
              </a:rPr>
              <a:t>Word models: IBM Model 1</a:t>
            </a:r>
            <a:endParaRPr lang="en-US" altLang="ja-JP" sz="2000" dirty="0">
              <a:ea typeface="ＭＳ Ｐゴシック" pitchFamily="-111" charset="-128"/>
              <a:cs typeface="ＭＳ Ｐゴシック" pitchFamily="-111" charset="-128"/>
            </a:endParaRPr>
          </a:p>
        </p:txBody>
      </p:sp>
      <p:sp>
        <p:nvSpPr>
          <p:cNvPr id="356355" name="Rectangle 3"/>
          <p:cNvSpPr>
            <a:spLocks noChangeArrowheads="1"/>
          </p:cNvSpPr>
          <p:nvPr/>
        </p:nvSpPr>
        <p:spPr bwMode="auto">
          <a:xfrm>
            <a:off x="1295400" y="1600200"/>
            <a:ext cx="5638800" cy="381000"/>
          </a:xfrm>
          <a:prstGeom prst="rect">
            <a:avLst/>
          </a:prstGeom>
          <a:solidFill>
            <a:srgbClr val="FFFF00"/>
          </a:solidFill>
          <a:ln w="9525">
            <a:solidFill>
              <a:schemeClr val="tx1"/>
            </a:solidFill>
            <a:miter lim="800000"/>
            <a:headEnd/>
            <a:tailEnd/>
          </a:ln>
          <a:effectLst/>
        </p:spPr>
        <p:txBody>
          <a:bodyPr wrap="none" anchor="ctr">
            <a:prstTxWarp prst="textNoShape">
              <a:avLst/>
            </a:prstTxWarp>
          </a:bodyPr>
          <a:lstStyle/>
          <a:p>
            <a:pPr algn="l" eaLnBrk="0" hangingPunct="0"/>
            <a:r>
              <a:rPr lang="en-US" sz="2400"/>
              <a:t>Mary  did  not  slap the green witch</a:t>
            </a:r>
          </a:p>
        </p:txBody>
      </p:sp>
      <p:sp>
        <p:nvSpPr>
          <p:cNvPr id="356356" name="Line 4"/>
          <p:cNvSpPr>
            <a:spLocks noChangeShapeType="1"/>
          </p:cNvSpPr>
          <p:nvPr/>
        </p:nvSpPr>
        <p:spPr bwMode="auto">
          <a:xfrm>
            <a:off x="2028825" y="2224088"/>
            <a:ext cx="457200" cy="0"/>
          </a:xfrm>
          <a:prstGeom prst="line">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356357" name="Line 5"/>
          <p:cNvSpPr>
            <a:spLocks noChangeShapeType="1"/>
          </p:cNvSpPr>
          <p:nvPr/>
        </p:nvSpPr>
        <p:spPr bwMode="auto">
          <a:xfrm flipH="1">
            <a:off x="1676399" y="1995488"/>
            <a:ext cx="123825" cy="519112"/>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58" name="Line 6"/>
          <p:cNvSpPr>
            <a:spLocks noChangeShapeType="1"/>
          </p:cNvSpPr>
          <p:nvPr/>
        </p:nvSpPr>
        <p:spPr bwMode="auto">
          <a:xfrm flipH="1">
            <a:off x="2257425" y="1995488"/>
            <a:ext cx="152400" cy="228600"/>
          </a:xfrm>
          <a:prstGeom prst="line">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356359" name="Line 7"/>
          <p:cNvSpPr>
            <a:spLocks noChangeShapeType="1"/>
          </p:cNvSpPr>
          <p:nvPr/>
        </p:nvSpPr>
        <p:spPr bwMode="auto">
          <a:xfrm flipH="1">
            <a:off x="2285999" y="1995488"/>
            <a:ext cx="809625" cy="519112"/>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60" name="Line 8"/>
          <p:cNvSpPr>
            <a:spLocks noChangeShapeType="1"/>
          </p:cNvSpPr>
          <p:nvPr/>
        </p:nvSpPr>
        <p:spPr bwMode="auto">
          <a:xfrm flipH="1">
            <a:off x="2819400" y="1995488"/>
            <a:ext cx="809624" cy="595312"/>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61" name="Line 9"/>
          <p:cNvSpPr>
            <a:spLocks noChangeShapeType="1"/>
          </p:cNvSpPr>
          <p:nvPr/>
        </p:nvSpPr>
        <p:spPr bwMode="auto">
          <a:xfrm flipH="1">
            <a:off x="3429000" y="1995488"/>
            <a:ext cx="200025" cy="595312"/>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62" name="Line 10"/>
          <p:cNvSpPr>
            <a:spLocks noChangeShapeType="1"/>
          </p:cNvSpPr>
          <p:nvPr/>
        </p:nvSpPr>
        <p:spPr bwMode="auto">
          <a:xfrm>
            <a:off x="3629025" y="1995488"/>
            <a:ext cx="561975" cy="595312"/>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63" name="Line 11"/>
          <p:cNvSpPr>
            <a:spLocks noChangeShapeType="1"/>
          </p:cNvSpPr>
          <p:nvPr/>
        </p:nvSpPr>
        <p:spPr bwMode="auto">
          <a:xfrm>
            <a:off x="4191000" y="1981200"/>
            <a:ext cx="1066800" cy="6096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64" name="Line 12"/>
          <p:cNvSpPr>
            <a:spLocks noChangeShapeType="1"/>
          </p:cNvSpPr>
          <p:nvPr/>
        </p:nvSpPr>
        <p:spPr bwMode="auto">
          <a:xfrm>
            <a:off x="4772025" y="1995488"/>
            <a:ext cx="1857375" cy="595312"/>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65" name="Line 13"/>
          <p:cNvSpPr>
            <a:spLocks noChangeShapeType="1"/>
          </p:cNvSpPr>
          <p:nvPr/>
        </p:nvSpPr>
        <p:spPr bwMode="auto">
          <a:xfrm>
            <a:off x="5534025" y="1995488"/>
            <a:ext cx="257175" cy="595312"/>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68" name="Rectangle 16"/>
          <p:cNvSpPr>
            <a:spLocks noChangeArrowheads="1"/>
          </p:cNvSpPr>
          <p:nvPr/>
        </p:nvSpPr>
        <p:spPr bwMode="auto">
          <a:xfrm>
            <a:off x="1143000" y="2590800"/>
            <a:ext cx="6248400" cy="457200"/>
          </a:xfrm>
          <a:prstGeom prst="rect">
            <a:avLst/>
          </a:prstGeom>
          <a:solidFill>
            <a:srgbClr val="FFFF00"/>
          </a:solidFill>
          <a:ln w="9525">
            <a:solidFill>
              <a:schemeClr val="tx1"/>
            </a:solidFill>
            <a:miter lim="800000"/>
            <a:headEnd/>
            <a:tailEnd/>
          </a:ln>
          <a:effectLst/>
        </p:spPr>
        <p:txBody>
          <a:bodyPr wrap="none" anchor="ctr">
            <a:prstTxWarp prst="textNoShape">
              <a:avLst/>
            </a:prstTxWarp>
          </a:bodyPr>
          <a:lstStyle/>
          <a:p>
            <a:endParaRPr lang="en-US"/>
          </a:p>
        </p:txBody>
      </p:sp>
      <p:sp>
        <p:nvSpPr>
          <p:cNvPr id="356369" name="Text Box 17"/>
          <p:cNvSpPr txBox="1">
            <a:spLocks noChangeArrowheads="1"/>
          </p:cNvSpPr>
          <p:nvPr/>
        </p:nvSpPr>
        <p:spPr bwMode="auto">
          <a:xfrm>
            <a:off x="1219200" y="2514600"/>
            <a:ext cx="5938838" cy="457200"/>
          </a:xfrm>
          <a:prstGeom prst="rect">
            <a:avLst/>
          </a:prstGeom>
          <a:noFill/>
          <a:ln w="9525">
            <a:noFill/>
            <a:miter lim="800000"/>
            <a:headEnd/>
            <a:tailEnd/>
          </a:ln>
          <a:effectLst/>
        </p:spPr>
        <p:txBody>
          <a:bodyPr wrap="none">
            <a:prstTxWarp prst="textNoShape">
              <a:avLst/>
            </a:prstTxWarp>
            <a:spAutoFit/>
          </a:bodyPr>
          <a:lstStyle/>
          <a:p>
            <a:pPr algn="l"/>
            <a:r>
              <a:rPr lang="en-US" altLang="ja-JP" sz="2400">
                <a:latin typeface="Tahoma" pitchFamily="-111" charset="0"/>
                <a:ea typeface="ＭＳ Ｐゴシック" pitchFamily="-111" charset="-128"/>
                <a:cs typeface="ＭＳ Ｐゴシック" pitchFamily="-111" charset="-128"/>
              </a:rPr>
              <a:t>Maria no d</a:t>
            </a:r>
            <a:r>
              <a:rPr lang="en-US" sz="2400"/>
              <a:t>i</a:t>
            </a:r>
            <a:r>
              <a:rPr lang="en-US" sz="2400">
                <a:ea typeface="Arial" pitchFamily="-111" charset="0"/>
                <a:cs typeface="Arial" pitchFamily="-111" charset="0"/>
              </a:rPr>
              <a:t>ó</a:t>
            </a:r>
            <a:r>
              <a:rPr lang="en-US" altLang="ja-JP" sz="2400">
                <a:latin typeface="Tahoma" pitchFamily="-111" charset="0"/>
                <a:ea typeface="ＭＳ Ｐゴシック" pitchFamily="-111" charset="-128"/>
                <a:cs typeface="ＭＳ Ｐゴシック" pitchFamily="-111" charset="-128"/>
              </a:rPr>
              <a:t> una botefada a la bruja verde</a:t>
            </a:r>
          </a:p>
        </p:txBody>
      </p:sp>
      <p:sp>
        <p:nvSpPr>
          <p:cNvPr id="2" name="TextBox 1"/>
          <p:cNvSpPr txBox="1"/>
          <p:nvPr/>
        </p:nvSpPr>
        <p:spPr>
          <a:xfrm>
            <a:off x="1066800" y="3505200"/>
            <a:ext cx="6728550" cy="1015663"/>
          </a:xfrm>
          <a:prstGeom prst="rect">
            <a:avLst/>
          </a:prstGeom>
          <a:noFill/>
        </p:spPr>
        <p:txBody>
          <a:bodyPr wrap="none" rtlCol="0">
            <a:spAutoFit/>
          </a:bodyPr>
          <a:lstStyle/>
          <a:p>
            <a:pPr algn="l"/>
            <a:r>
              <a:rPr lang="en-US" sz="2000" dirty="0" smtClean="0"/>
              <a:t>Each foreign word is aligned to exactly one English word</a:t>
            </a:r>
          </a:p>
          <a:p>
            <a:pPr algn="l"/>
            <a:endParaRPr lang="en-US" sz="2000" dirty="0"/>
          </a:p>
          <a:p>
            <a:pPr algn="l"/>
            <a:r>
              <a:rPr lang="en-US" sz="2000" dirty="0" smtClean="0"/>
              <a:t>This is the </a:t>
            </a:r>
            <a:r>
              <a:rPr lang="en-US" sz="2000" b="1" dirty="0" smtClean="0"/>
              <a:t>ONLY </a:t>
            </a:r>
            <a:r>
              <a:rPr lang="en-US" sz="2000" dirty="0" smtClean="0"/>
              <a:t>thing we model!</a:t>
            </a:r>
          </a:p>
        </p:txBody>
      </p:sp>
      <p:sp>
        <p:nvSpPr>
          <p:cNvPr id="5" name="TextBox 4"/>
          <p:cNvSpPr txBox="1"/>
          <p:nvPr/>
        </p:nvSpPr>
        <p:spPr>
          <a:xfrm>
            <a:off x="1371600" y="5181600"/>
            <a:ext cx="5715000" cy="830997"/>
          </a:xfrm>
          <a:prstGeom prst="rect">
            <a:avLst/>
          </a:prstGeom>
          <a:noFill/>
        </p:spPr>
        <p:txBody>
          <a:bodyPr wrap="square" rtlCol="0">
            <a:spAutoFit/>
          </a:bodyPr>
          <a:lstStyle/>
          <a:p>
            <a:pPr algn="l"/>
            <a:r>
              <a:rPr lang="en-US" sz="2400" dirty="0" smtClean="0">
                <a:solidFill>
                  <a:srgbClr val="FF0000"/>
                </a:solidFill>
              </a:rPr>
              <a:t>Does the model handle foreign words that are not aligned, e.g. “a”?</a:t>
            </a:r>
          </a:p>
        </p:txBody>
      </p:sp>
      <p:sp>
        <p:nvSpPr>
          <p:cNvPr id="6" name="Oval 5"/>
          <p:cNvSpPr/>
          <p:nvPr/>
        </p:nvSpPr>
        <p:spPr bwMode="auto">
          <a:xfrm>
            <a:off x="4876800" y="2590800"/>
            <a:ext cx="304800" cy="381000"/>
          </a:xfrm>
          <a:prstGeom prst="ellipse">
            <a:avLst/>
          </a:prstGeom>
          <a:solidFill>
            <a:srgbClr val="FF0000">
              <a:alpha val="43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1" charset="0"/>
            </a:endParaRPr>
          </a:p>
        </p:txBody>
      </p:sp>
      <p:sp>
        <p:nvSpPr>
          <p:cNvPr id="7" name="TextBox 6"/>
          <p:cNvSpPr txBox="1"/>
          <p:nvPr/>
        </p:nvSpPr>
        <p:spPr>
          <a:xfrm>
            <a:off x="7162800" y="2057400"/>
            <a:ext cx="1822810" cy="369332"/>
          </a:xfrm>
          <a:prstGeom prst="rect">
            <a:avLst/>
          </a:prstGeom>
          <a:noFill/>
        </p:spPr>
        <p:txBody>
          <a:bodyPr wrap="none" rtlCol="0">
            <a:spAutoFit/>
          </a:bodyPr>
          <a:lstStyle/>
          <a:p>
            <a:pPr algn="l"/>
            <a:r>
              <a:rPr lang="en-US" dirty="0" smtClean="0"/>
              <a:t>p(</a:t>
            </a:r>
            <a:r>
              <a:rPr lang="en-US" dirty="0" err="1" smtClean="0"/>
              <a:t>verde</a:t>
            </a:r>
            <a:r>
              <a:rPr lang="en-US" dirty="0" smtClean="0"/>
              <a:t> | green)</a:t>
            </a:r>
          </a:p>
        </p:txBody>
      </p:sp>
    </p:spTree>
    <p:extLst>
      <p:ext uri="{BB962C8B-B14F-4D97-AF65-F5344CB8AC3E}">
        <p14:creationId xmlns:p14="http://schemas.microsoft.com/office/powerpoint/2010/main" val="224891031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354" name="Rectangle 2"/>
          <p:cNvSpPr>
            <a:spLocks noGrp="1" noChangeArrowheads="1"/>
          </p:cNvSpPr>
          <p:nvPr>
            <p:ph type="title"/>
          </p:nvPr>
        </p:nvSpPr>
        <p:spPr>
          <a:xfrm>
            <a:off x="152400" y="274638"/>
            <a:ext cx="8763000" cy="1143000"/>
          </a:xfrm>
        </p:spPr>
        <p:txBody>
          <a:bodyPr/>
          <a:lstStyle/>
          <a:p>
            <a:r>
              <a:rPr lang="en-US" altLang="ja-JP" sz="3600" dirty="0" smtClean="0">
                <a:ea typeface="ＭＳ Ｐゴシック" pitchFamily="-111" charset="-128"/>
                <a:cs typeface="ＭＳ Ｐゴシック" pitchFamily="-111" charset="-128"/>
              </a:rPr>
              <a:t>Word models: IBM Model 1</a:t>
            </a:r>
            <a:endParaRPr lang="en-US" altLang="ja-JP" sz="2000" dirty="0">
              <a:ea typeface="ＭＳ Ｐゴシック" pitchFamily="-111" charset="-128"/>
              <a:cs typeface="ＭＳ Ｐゴシック" pitchFamily="-111" charset="-128"/>
            </a:endParaRPr>
          </a:p>
        </p:txBody>
      </p:sp>
      <p:sp>
        <p:nvSpPr>
          <p:cNvPr id="356355" name="Rectangle 3"/>
          <p:cNvSpPr>
            <a:spLocks noChangeArrowheads="1"/>
          </p:cNvSpPr>
          <p:nvPr/>
        </p:nvSpPr>
        <p:spPr bwMode="auto">
          <a:xfrm>
            <a:off x="1295400" y="1600200"/>
            <a:ext cx="5638800" cy="381000"/>
          </a:xfrm>
          <a:prstGeom prst="rect">
            <a:avLst/>
          </a:prstGeom>
          <a:solidFill>
            <a:srgbClr val="FFFF00"/>
          </a:solidFill>
          <a:ln w="9525">
            <a:solidFill>
              <a:schemeClr val="tx1"/>
            </a:solidFill>
            <a:miter lim="800000"/>
            <a:headEnd/>
            <a:tailEnd/>
          </a:ln>
          <a:effectLst/>
        </p:spPr>
        <p:txBody>
          <a:bodyPr wrap="none" anchor="ctr">
            <a:prstTxWarp prst="textNoShape">
              <a:avLst/>
            </a:prstTxWarp>
          </a:bodyPr>
          <a:lstStyle/>
          <a:p>
            <a:pPr algn="l" eaLnBrk="0" hangingPunct="0"/>
            <a:r>
              <a:rPr lang="en-US" sz="2400"/>
              <a:t>Mary  did  not  slap the green witch</a:t>
            </a:r>
          </a:p>
        </p:txBody>
      </p:sp>
      <p:sp>
        <p:nvSpPr>
          <p:cNvPr id="356356" name="Line 4"/>
          <p:cNvSpPr>
            <a:spLocks noChangeShapeType="1"/>
          </p:cNvSpPr>
          <p:nvPr/>
        </p:nvSpPr>
        <p:spPr bwMode="auto">
          <a:xfrm>
            <a:off x="2028825" y="2224088"/>
            <a:ext cx="457200" cy="0"/>
          </a:xfrm>
          <a:prstGeom prst="line">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356357" name="Line 5"/>
          <p:cNvSpPr>
            <a:spLocks noChangeShapeType="1"/>
          </p:cNvSpPr>
          <p:nvPr/>
        </p:nvSpPr>
        <p:spPr bwMode="auto">
          <a:xfrm flipH="1">
            <a:off x="1676399" y="1995488"/>
            <a:ext cx="123825" cy="519112"/>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58" name="Line 6"/>
          <p:cNvSpPr>
            <a:spLocks noChangeShapeType="1"/>
          </p:cNvSpPr>
          <p:nvPr/>
        </p:nvSpPr>
        <p:spPr bwMode="auto">
          <a:xfrm flipH="1">
            <a:off x="2257425" y="1995488"/>
            <a:ext cx="152400" cy="228600"/>
          </a:xfrm>
          <a:prstGeom prst="line">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356359" name="Line 7"/>
          <p:cNvSpPr>
            <a:spLocks noChangeShapeType="1"/>
          </p:cNvSpPr>
          <p:nvPr/>
        </p:nvSpPr>
        <p:spPr bwMode="auto">
          <a:xfrm flipH="1">
            <a:off x="2285999" y="1995488"/>
            <a:ext cx="809625" cy="519112"/>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60" name="Line 8"/>
          <p:cNvSpPr>
            <a:spLocks noChangeShapeType="1"/>
          </p:cNvSpPr>
          <p:nvPr/>
        </p:nvSpPr>
        <p:spPr bwMode="auto">
          <a:xfrm flipH="1">
            <a:off x="2819400" y="1995488"/>
            <a:ext cx="809624" cy="595312"/>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61" name="Line 9"/>
          <p:cNvSpPr>
            <a:spLocks noChangeShapeType="1"/>
          </p:cNvSpPr>
          <p:nvPr/>
        </p:nvSpPr>
        <p:spPr bwMode="auto">
          <a:xfrm flipH="1">
            <a:off x="3429000" y="1995488"/>
            <a:ext cx="200025" cy="595312"/>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62" name="Line 10"/>
          <p:cNvSpPr>
            <a:spLocks noChangeShapeType="1"/>
          </p:cNvSpPr>
          <p:nvPr/>
        </p:nvSpPr>
        <p:spPr bwMode="auto">
          <a:xfrm>
            <a:off x="3629025" y="1995488"/>
            <a:ext cx="561975" cy="595312"/>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63" name="Line 11"/>
          <p:cNvSpPr>
            <a:spLocks noChangeShapeType="1"/>
          </p:cNvSpPr>
          <p:nvPr/>
        </p:nvSpPr>
        <p:spPr bwMode="auto">
          <a:xfrm>
            <a:off x="4191000" y="1981200"/>
            <a:ext cx="1066800" cy="6096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64" name="Line 12"/>
          <p:cNvSpPr>
            <a:spLocks noChangeShapeType="1"/>
          </p:cNvSpPr>
          <p:nvPr/>
        </p:nvSpPr>
        <p:spPr bwMode="auto">
          <a:xfrm>
            <a:off x="4772025" y="1995488"/>
            <a:ext cx="1857375" cy="595312"/>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65" name="Line 13"/>
          <p:cNvSpPr>
            <a:spLocks noChangeShapeType="1"/>
          </p:cNvSpPr>
          <p:nvPr/>
        </p:nvSpPr>
        <p:spPr bwMode="auto">
          <a:xfrm>
            <a:off x="5534025" y="1995488"/>
            <a:ext cx="257175" cy="595312"/>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68" name="Rectangle 16"/>
          <p:cNvSpPr>
            <a:spLocks noChangeArrowheads="1"/>
          </p:cNvSpPr>
          <p:nvPr/>
        </p:nvSpPr>
        <p:spPr bwMode="auto">
          <a:xfrm>
            <a:off x="1143000" y="2590800"/>
            <a:ext cx="6248400" cy="457200"/>
          </a:xfrm>
          <a:prstGeom prst="rect">
            <a:avLst/>
          </a:prstGeom>
          <a:solidFill>
            <a:srgbClr val="FFFF00"/>
          </a:solidFill>
          <a:ln w="9525">
            <a:solidFill>
              <a:schemeClr val="tx1"/>
            </a:solidFill>
            <a:miter lim="800000"/>
            <a:headEnd/>
            <a:tailEnd/>
          </a:ln>
          <a:effectLst/>
        </p:spPr>
        <p:txBody>
          <a:bodyPr wrap="none" anchor="ctr">
            <a:prstTxWarp prst="textNoShape">
              <a:avLst/>
            </a:prstTxWarp>
          </a:bodyPr>
          <a:lstStyle/>
          <a:p>
            <a:endParaRPr lang="en-US"/>
          </a:p>
        </p:txBody>
      </p:sp>
      <p:sp>
        <p:nvSpPr>
          <p:cNvPr id="356369" name="Text Box 17"/>
          <p:cNvSpPr txBox="1">
            <a:spLocks noChangeArrowheads="1"/>
          </p:cNvSpPr>
          <p:nvPr/>
        </p:nvSpPr>
        <p:spPr bwMode="auto">
          <a:xfrm>
            <a:off x="1219200" y="2514600"/>
            <a:ext cx="5938838" cy="457200"/>
          </a:xfrm>
          <a:prstGeom prst="rect">
            <a:avLst/>
          </a:prstGeom>
          <a:noFill/>
          <a:ln w="9525">
            <a:noFill/>
            <a:miter lim="800000"/>
            <a:headEnd/>
            <a:tailEnd/>
          </a:ln>
          <a:effectLst/>
        </p:spPr>
        <p:txBody>
          <a:bodyPr wrap="none">
            <a:prstTxWarp prst="textNoShape">
              <a:avLst/>
            </a:prstTxWarp>
            <a:spAutoFit/>
          </a:bodyPr>
          <a:lstStyle/>
          <a:p>
            <a:pPr algn="l"/>
            <a:r>
              <a:rPr lang="en-US" altLang="ja-JP" sz="2400">
                <a:latin typeface="Tahoma" pitchFamily="-111" charset="0"/>
                <a:ea typeface="ＭＳ Ｐゴシック" pitchFamily="-111" charset="-128"/>
                <a:cs typeface="ＭＳ Ｐゴシック" pitchFamily="-111" charset="-128"/>
              </a:rPr>
              <a:t>Maria no d</a:t>
            </a:r>
            <a:r>
              <a:rPr lang="en-US" sz="2400"/>
              <a:t>i</a:t>
            </a:r>
            <a:r>
              <a:rPr lang="en-US" sz="2400">
                <a:ea typeface="Arial" pitchFamily="-111" charset="0"/>
                <a:cs typeface="Arial" pitchFamily="-111" charset="0"/>
              </a:rPr>
              <a:t>ó</a:t>
            </a:r>
            <a:r>
              <a:rPr lang="en-US" altLang="ja-JP" sz="2400">
                <a:latin typeface="Tahoma" pitchFamily="-111" charset="0"/>
                <a:ea typeface="ＭＳ Ｐゴシック" pitchFamily="-111" charset="-128"/>
                <a:cs typeface="ＭＳ Ｐゴシック" pitchFamily="-111" charset="-128"/>
              </a:rPr>
              <a:t> una botefada a la bruja verde</a:t>
            </a:r>
          </a:p>
        </p:txBody>
      </p:sp>
      <p:sp>
        <p:nvSpPr>
          <p:cNvPr id="2" name="TextBox 1"/>
          <p:cNvSpPr txBox="1"/>
          <p:nvPr/>
        </p:nvSpPr>
        <p:spPr>
          <a:xfrm>
            <a:off x="1066800" y="3505200"/>
            <a:ext cx="6728550" cy="1015663"/>
          </a:xfrm>
          <a:prstGeom prst="rect">
            <a:avLst/>
          </a:prstGeom>
          <a:noFill/>
        </p:spPr>
        <p:txBody>
          <a:bodyPr wrap="none" rtlCol="0">
            <a:spAutoFit/>
          </a:bodyPr>
          <a:lstStyle/>
          <a:p>
            <a:pPr algn="l"/>
            <a:r>
              <a:rPr lang="en-US" sz="2000" dirty="0" smtClean="0"/>
              <a:t>Each foreign word is aligned </a:t>
            </a:r>
            <a:r>
              <a:rPr lang="en-US" sz="2000" smtClean="0"/>
              <a:t>to exactly one English word</a:t>
            </a:r>
            <a:endParaRPr lang="en-US" sz="2000" dirty="0" smtClean="0"/>
          </a:p>
          <a:p>
            <a:pPr algn="l"/>
            <a:endParaRPr lang="en-US" sz="2000" dirty="0"/>
          </a:p>
          <a:p>
            <a:pPr algn="l"/>
            <a:r>
              <a:rPr lang="en-US" sz="2000" dirty="0" smtClean="0"/>
              <a:t>This is the </a:t>
            </a:r>
            <a:r>
              <a:rPr lang="en-US" sz="2000" b="1" dirty="0" smtClean="0"/>
              <a:t>ONLY </a:t>
            </a:r>
            <a:r>
              <a:rPr lang="en-US" sz="2000" dirty="0" smtClean="0"/>
              <a:t>thing we model!</a:t>
            </a:r>
          </a:p>
        </p:txBody>
      </p:sp>
      <p:sp>
        <p:nvSpPr>
          <p:cNvPr id="3" name="TextBox 2"/>
          <p:cNvSpPr txBox="1"/>
          <p:nvPr/>
        </p:nvSpPr>
        <p:spPr>
          <a:xfrm>
            <a:off x="457200" y="1600200"/>
            <a:ext cx="766255" cy="369332"/>
          </a:xfrm>
          <a:prstGeom prst="rect">
            <a:avLst/>
          </a:prstGeom>
          <a:noFill/>
        </p:spPr>
        <p:txBody>
          <a:bodyPr wrap="none" rtlCol="0">
            <a:spAutoFit/>
          </a:bodyPr>
          <a:lstStyle/>
          <a:p>
            <a:pPr algn="l"/>
            <a:r>
              <a:rPr lang="en-US" dirty="0" smtClean="0"/>
              <a:t>NULL</a:t>
            </a:r>
          </a:p>
        </p:txBody>
      </p:sp>
      <p:sp>
        <p:nvSpPr>
          <p:cNvPr id="18" name="Line 12"/>
          <p:cNvSpPr>
            <a:spLocks noChangeShapeType="1"/>
          </p:cNvSpPr>
          <p:nvPr/>
        </p:nvSpPr>
        <p:spPr bwMode="auto">
          <a:xfrm>
            <a:off x="762000" y="1905000"/>
            <a:ext cx="4191000" cy="6858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4" name="TextBox 3"/>
          <p:cNvSpPr txBox="1"/>
          <p:nvPr/>
        </p:nvSpPr>
        <p:spPr>
          <a:xfrm>
            <a:off x="609600" y="5257800"/>
            <a:ext cx="8125917" cy="400110"/>
          </a:xfrm>
          <a:prstGeom prst="rect">
            <a:avLst/>
          </a:prstGeom>
          <a:noFill/>
        </p:spPr>
        <p:txBody>
          <a:bodyPr wrap="none" rtlCol="0">
            <a:spAutoFit/>
          </a:bodyPr>
          <a:lstStyle/>
          <a:p>
            <a:pPr algn="l"/>
            <a:r>
              <a:rPr lang="en-US" sz="2000" dirty="0" smtClean="0">
                <a:solidFill>
                  <a:srgbClr val="0000FF"/>
                </a:solidFill>
              </a:rPr>
              <a:t>Include a “NULL” English word and align to this to account for deletion</a:t>
            </a:r>
          </a:p>
        </p:txBody>
      </p:sp>
      <p:sp>
        <p:nvSpPr>
          <p:cNvPr id="20" name="TextBox 19"/>
          <p:cNvSpPr txBox="1"/>
          <p:nvPr/>
        </p:nvSpPr>
        <p:spPr>
          <a:xfrm>
            <a:off x="7162800" y="2057400"/>
            <a:ext cx="1822810" cy="369332"/>
          </a:xfrm>
          <a:prstGeom prst="rect">
            <a:avLst/>
          </a:prstGeom>
          <a:noFill/>
        </p:spPr>
        <p:txBody>
          <a:bodyPr wrap="none" rtlCol="0">
            <a:spAutoFit/>
          </a:bodyPr>
          <a:lstStyle/>
          <a:p>
            <a:pPr algn="l"/>
            <a:r>
              <a:rPr lang="en-US" dirty="0" smtClean="0"/>
              <a:t>p(</a:t>
            </a:r>
            <a:r>
              <a:rPr lang="en-US" dirty="0" err="1" smtClean="0"/>
              <a:t>verde</a:t>
            </a:r>
            <a:r>
              <a:rPr lang="en-US" dirty="0" smtClean="0"/>
              <a:t> | green)</a:t>
            </a:r>
          </a:p>
        </p:txBody>
      </p:sp>
    </p:spTree>
    <p:extLst>
      <p:ext uri="{BB962C8B-B14F-4D97-AF65-F5344CB8AC3E}">
        <p14:creationId xmlns:p14="http://schemas.microsoft.com/office/powerpoint/2010/main" val="360888812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354" name="Rectangle 2"/>
          <p:cNvSpPr>
            <a:spLocks noGrp="1" noChangeArrowheads="1"/>
          </p:cNvSpPr>
          <p:nvPr>
            <p:ph type="title"/>
          </p:nvPr>
        </p:nvSpPr>
        <p:spPr/>
        <p:txBody>
          <a:bodyPr/>
          <a:lstStyle/>
          <a:p>
            <a:r>
              <a:rPr lang="en-US" altLang="ja-JP" sz="3600" dirty="0" smtClean="0">
                <a:ea typeface="ＭＳ Ｐゴシック" pitchFamily="-111" charset="-128"/>
                <a:cs typeface="ＭＳ Ｐゴシック" pitchFamily="-111" charset="-128"/>
              </a:rPr>
              <a:t>Word models: IBM Model 1</a:t>
            </a:r>
            <a:endParaRPr lang="en-US" altLang="ja-JP" sz="2000" dirty="0">
              <a:ea typeface="ＭＳ Ｐゴシック" pitchFamily="-111" charset="-128"/>
              <a:cs typeface="ＭＳ Ｐゴシック" pitchFamily="-111" charset="-128"/>
            </a:endParaRPr>
          </a:p>
        </p:txBody>
      </p:sp>
      <p:sp>
        <p:nvSpPr>
          <p:cNvPr id="3" name="Content Placeholder 2"/>
          <p:cNvSpPr>
            <a:spLocks noGrp="1"/>
          </p:cNvSpPr>
          <p:nvPr>
            <p:ph idx="1"/>
          </p:nvPr>
        </p:nvSpPr>
        <p:spPr>
          <a:xfrm>
            <a:off x="304800" y="1447800"/>
            <a:ext cx="8534400" cy="990600"/>
          </a:xfrm>
        </p:spPr>
        <p:txBody>
          <a:bodyPr/>
          <a:lstStyle/>
          <a:p>
            <a:pPr marL="0" indent="0">
              <a:buNone/>
            </a:pPr>
            <a:r>
              <a:rPr lang="en-US" sz="2400" dirty="0" smtClean="0"/>
              <a:t>generative story -&gt; probabilistic model</a:t>
            </a:r>
          </a:p>
          <a:p>
            <a:pPr lvl="1"/>
            <a:r>
              <a:rPr lang="en-US" sz="2000" dirty="0" smtClean="0"/>
              <a:t>Key idea: introduce “</a:t>
            </a:r>
            <a:r>
              <a:rPr lang="en-US" sz="2000" dirty="0" smtClean="0">
                <a:solidFill>
                  <a:srgbClr val="FF6600"/>
                </a:solidFill>
              </a:rPr>
              <a:t>hidden variables</a:t>
            </a:r>
            <a:r>
              <a:rPr lang="en-US" sz="2000" dirty="0" smtClean="0"/>
              <a:t>” to model the word alignment</a:t>
            </a:r>
            <a:endParaRPr lang="en-US" sz="2000" dirty="0"/>
          </a:p>
        </p:txBody>
      </p:sp>
      <p:graphicFrame>
        <p:nvGraphicFramePr>
          <p:cNvPr id="20" name="Object 19"/>
          <p:cNvGraphicFramePr>
            <a:graphicFrameLocks noChangeAspect="1"/>
          </p:cNvGraphicFramePr>
          <p:nvPr>
            <p:extLst>
              <p:ext uri="{D42A27DB-BD31-4B8C-83A1-F6EECF244321}">
                <p14:modId xmlns:p14="http://schemas.microsoft.com/office/powerpoint/2010/main" val="3378906679"/>
              </p:ext>
            </p:extLst>
          </p:nvPr>
        </p:nvGraphicFramePr>
        <p:xfrm>
          <a:off x="2743200" y="2514600"/>
          <a:ext cx="2600325" cy="500063"/>
        </p:xfrm>
        <a:graphic>
          <a:graphicData uri="http://schemas.openxmlformats.org/presentationml/2006/ole">
            <mc:AlternateContent xmlns:mc="http://schemas.openxmlformats.org/markup-compatibility/2006">
              <mc:Choice xmlns:v="urn:schemas-microsoft-com:vml" Requires="v">
                <p:oleObj spid="_x0000_s1008960" name="Equation" r:id="rId4" imgW="1320800" imgH="254000" progId="Equation.3">
                  <p:embed/>
                </p:oleObj>
              </mc:Choice>
              <mc:Fallback>
                <p:oleObj name="Equation" r:id="rId4" imgW="1320800" imgH="254000" progId="Equation.3">
                  <p:embed/>
                  <p:pic>
                    <p:nvPicPr>
                      <p:cNvPr id="0" name=""/>
                      <p:cNvPicPr/>
                      <p:nvPr/>
                    </p:nvPicPr>
                    <p:blipFill>
                      <a:blip r:embed="rId5"/>
                      <a:stretch>
                        <a:fillRect/>
                      </a:stretch>
                    </p:blipFill>
                    <p:spPr>
                      <a:xfrm>
                        <a:off x="2743200" y="2514600"/>
                        <a:ext cx="2600325" cy="500063"/>
                      </a:xfrm>
                      <a:prstGeom prst="rect">
                        <a:avLst/>
                      </a:prstGeom>
                    </p:spPr>
                  </p:pic>
                </p:oleObj>
              </mc:Fallback>
            </mc:AlternateContent>
          </a:graphicData>
        </a:graphic>
      </p:graphicFrame>
      <p:graphicFrame>
        <p:nvGraphicFramePr>
          <p:cNvPr id="21" name="Object 20"/>
          <p:cNvGraphicFramePr>
            <a:graphicFrameLocks noChangeAspect="1"/>
          </p:cNvGraphicFramePr>
          <p:nvPr>
            <p:extLst>
              <p:ext uri="{D42A27DB-BD31-4B8C-83A1-F6EECF244321}">
                <p14:modId xmlns:p14="http://schemas.microsoft.com/office/powerpoint/2010/main" val="1999601205"/>
              </p:ext>
            </p:extLst>
          </p:nvPr>
        </p:nvGraphicFramePr>
        <p:xfrm>
          <a:off x="2362200" y="3962400"/>
          <a:ext cx="3751263" cy="500063"/>
        </p:xfrm>
        <a:graphic>
          <a:graphicData uri="http://schemas.openxmlformats.org/presentationml/2006/ole">
            <mc:AlternateContent xmlns:mc="http://schemas.openxmlformats.org/markup-compatibility/2006">
              <mc:Choice xmlns:v="urn:schemas-microsoft-com:vml" Requires="v">
                <p:oleObj spid="_x0000_s1008961" name="Equation" r:id="rId6" imgW="1905000" imgH="254000" progId="Equation.3">
                  <p:embed/>
                </p:oleObj>
              </mc:Choice>
              <mc:Fallback>
                <p:oleObj name="Equation" r:id="rId6" imgW="1905000" imgH="254000" progId="Equation.3">
                  <p:embed/>
                  <p:pic>
                    <p:nvPicPr>
                      <p:cNvPr id="0" name=""/>
                      <p:cNvPicPr/>
                      <p:nvPr/>
                    </p:nvPicPr>
                    <p:blipFill>
                      <a:blip r:embed="rId7"/>
                      <a:stretch>
                        <a:fillRect/>
                      </a:stretch>
                    </p:blipFill>
                    <p:spPr>
                      <a:xfrm>
                        <a:off x="2362200" y="3962400"/>
                        <a:ext cx="3751263" cy="500063"/>
                      </a:xfrm>
                      <a:prstGeom prst="rect">
                        <a:avLst/>
                      </a:prstGeom>
                    </p:spPr>
                  </p:pic>
                </p:oleObj>
              </mc:Fallback>
            </mc:AlternateContent>
          </a:graphicData>
        </a:graphic>
      </p:graphicFrame>
      <p:sp>
        <p:nvSpPr>
          <p:cNvPr id="4" name="Down Arrow 3"/>
          <p:cNvSpPr/>
          <p:nvPr/>
        </p:nvSpPr>
        <p:spPr bwMode="auto">
          <a:xfrm>
            <a:off x="3810000" y="3124200"/>
            <a:ext cx="685800" cy="762000"/>
          </a:xfrm>
          <a:prstGeom prst="down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1" charset="0"/>
            </a:endParaRPr>
          </a:p>
        </p:txBody>
      </p:sp>
      <p:sp>
        <p:nvSpPr>
          <p:cNvPr id="7" name="TextBox 6"/>
          <p:cNvSpPr txBox="1"/>
          <p:nvPr/>
        </p:nvSpPr>
        <p:spPr>
          <a:xfrm>
            <a:off x="1600200" y="4716800"/>
            <a:ext cx="4660250" cy="1938992"/>
          </a:xfrm>
          <a:prstGeom prst="rect">
            <a:avLst/>
          </a:prstGeom>
          <a:noFill/>
        </p:spPr>
        <p:txBody>
          <a:bodyPr wrap="none" rtlCol="0">
            <a:spAutoFit/>
          </a:bodyPr>
          <a:lstStyle/>
          <a:p>
            <a:pPr marL="285750" indent="-285750" algn="l">
              <a:buFont typeface="Arial"/>
              <a:buChar char="•"/>
            </a:pPr>
            <a:r>
              <a:rPr lang="en-US" sz="2000" dirty="0" smtClean="0"/>
              <a:t>one variable for each foreign word</a:t>
            </a:r>
          </a:p>
          <a:p>
            <a:pPr marL="285750" indent="-285750" algn="l">
              <a:buFont typeface="Arial"/>
              <a:buChar char="•"/>
            </a:pPr>
            <a:endParaRPr lang="en-US" sz="2000" dirty="0" smtClean="0"/>
          </a:p>
          <a:p>
            <a:pPr marL="285750" indent="-285750" algn="l">
              <a:buFont typeface="Arial"/>
              <a:buChar char="•"/>
            </a:pPr>
            <a:r>
              <a:rPr lang="en-US" sz="2000" i="1" dirty="0" err="1" smtClean="0"/>
              <a:t>a</a:t>
            </a:r>
            <a:r>
              <a:rPr lang="en-US" sz="2000" i="1" baseline="-25000" dirty="0" err="1" smtClean="0"/>
              <a:t>i</a:t>
            </a:r>
            <a:r>
              <a:rPr lang="en-US" sz="2000" dirty="0" smtClean="0"/>
              <a:t> corresponds to the </a:t>
            </a:r>
            <a:r>
              <a:rPr lang="en-US" sz="2000" i="1" dirty="0" err="1" smtClean="0"/>
              <a:t>i</a:t>
            </a:r>
            <a:r>
              <a:rPr lang="en-US" sz="2000" dirty="0" err="1" smtClean="0"/>
              <a:t>th</a:t>
            </a:r>
            <a:r>
              <a:rPr lang="en-US" sz="2000" dirty="0" smtClean="0"/>
              <a:t> foreign word</a:t>
            </a:r>
          </a:p>
          <a:p>
            <a:pPr marL="285750" indent="-285750" algn="l">
              <a:buFont typeface="Arial"/>
              <a:buChar char="•"/>
            </a:pPr>
            <a:endParaRPr lang="en-US" sz="2000" dirty="0"/>
          </a:p>
          <a:p>
            <a:pPr marL="285750" indent="-285750" algn="l">
              <a:buFont typeface="Arial"/>
              <a:buChar char="•"/>
            </a:pPr>
            <a:r>
              <a:rPr lang="en-US" sz="2000" dirty="0" smtClean="0"/>
              <a:t>each </a:t>
            </a:r>
            <a:r>
              <a:rPr lang="en-US" sz="2000" i="1" dirty="0" err="1"/>
              <a:t>a</a:t>
            </a:r>
            <a:r>
              <a:rPr lang="en-US" sz="2000" i="1" baseline="-25000" dirty="0" err="1"/>
              <a:t>i</a:t>
            </a:r>
            <a:r>
              <a:rPr lang="en-US" sz="2000" dirty="0" smtClean="0"/>
              <a:t> can take a value 0…|E|</a:t>
            </a:r>
          </a:p>
          <a:p>
            <a:pPr algn="l"/>
            <a:endParaRPr lang="en-US" sz="2000" dirty="0" smtClean="0"/>
          </a:p>
        </p:txBody>
      </p:sp>
    </p:spTree>
    <p:extLst>
      <p:ext uri="{BB962C8B-B14F-4D97-AF65-F5344CB8AC3E}">
        <p14:creationId xmlns:p14="http://schemas.microsoft.com/office/powerpoint/2010/main" val="9242422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t>Alignment variables</a:t>
            </a:r>
            <a:endParaRPr lang="en-US" dirty="0"/>
          </a:p>
        </p:txBody>
      </p:sp>
      <p:sp>
        <p:nvSpPr>
          <p:cNvPr id="4" name="Rectangle 3"/>
          <p:cNvSpPr>
            <a:spLocks noChangeArrowheads="1"/>
          </p:cNvSpPr>
          <p:nvPr/>
        </p:nvSpPr>
        <p:spPr bwMode="auto">
          <a:xfrm>
            <a:off x="1524000" y="1143000"/>
            <a:ext cx="5638800" cy="381000"/>
          </a:xfrm>
          <a:prstGeom prst="rect">
            <a:avLst/>
          </a:prstGeom>
          <a:noFill/>
          <a:ln w="9525">
            <a:noFill/>
            <a:miter lim="800000"/>
            <a:headEnd/>
            <a:tailEnd/>
          </a:ln>
          <a:effectLst/>
        </p:spPr>
        <p:txBody>
          <a:bodyPr wrap="none" anchor="ctr">
            <a:prstTxWarp prst="textNoShape">
              <a:avLst/>
            </a:prstTxWarp>
          </a:bodyPr>
          <a:lstStyle/>
          <a:p>
            <a:pPr algn="l" eaLnBrk="0" hangingPunct="0"/>
            <a:r>
              <a:rPr lang="en-US" sz="2400" dirty="0"/>
              <a:t>Mary  did  not  slap the green witch</a:t>
            </a:r>
          </a:p>
        </p:txBody>
      </p:sp>
      <p:sp>
        <p:nvSpPr>
          <p:cNvPr id="5" name="Text Box 14"/>
          <p:cNvSpPr txBox="1">
            <a:spLocks noChangeArrowheads="1"/>
          </p:cNvSpPr>
          <p:nvPr/>
        </p:nvSpPr>
        <p:spPr bwMode="auto">
          <a:xfrm>
            <a:off x="1371600" y="2971800"/>
            <a:ext cx="5938838" cy="457200"/>
          </a:xfrm>
          <a:prstGeom prst="rect">
            <a:avLst/>
          </a:prstGeom>
          <a:noFill/>
          <a:ln w="9525">
            <a:noFill/>
            <a:miter lim="800000"/>
            <a:headEnd/>
            <a:tailEnd/>
          </a:ln>
          <a:effectLst/>
        </p:spPr>
        <p:txBody>
          <a:bodyPr wrap="none">
            <a:prstTxWarp prst="textNoShape">
              <a:avLst/>
            </a:prstTxWarp>
            <a:spAutoFit/>
          </a:bodyPr>
          <a:lstStyle/>
          <a:p>
            <a:pPr algn="l"/>
            <a:r>
              <a:rPr lang="en-US" altLang="ja-JP" sz="2400" dirty="0">
                <a:latin typeface="Tahoma" pitchFamily="-111" charset="0"/>
                <a:ea typeface="ＭＳ Ｐゴシック" pitchFamily="-111" charset="-128"/>
                <a:cs typeface="ＭＳ Ｐゴシック" pitchFamily="-111" charset="-128"/>
              </a:rPr>
              <a:t>Maria no </a:t>
            </a:r>
            <a:r>
              <a:rPr lang="en-US" altLang="ja-JP" sz="2400" dirty="0" err="1">
                <a:latin typeface="Tahoma" pitchFamily="-111" charset="0"/>
                <a:ea typeface="ＭＳ Ｐゴシック" pitchFamily="-111" charset="-128"/>
                <a:cs typeface="ＭＳ Ｐゴシック" pitchFamily="-111" charset="-128"/>
              </a:rPr>
              <a:t>d</a:t>
            </a:r>
            <a:r>
              <a:rPr lang="en-US" sz="2400" dirty="0" err="1"/>
              <a:t>i</a:t>
            </a:r>
            <a:r>
              <a:rPr lang="en-US" sz="2400" dirty="0" err="1">
                <a:ea typeface="Arial" pitchFamily="-111" charset="0"/>
                <a:cs typeface="Arial" pitchFamily="-111" charset="0"/>
              </a:rPr>
              <a:t>ó</a:t>
            </a:r>
            <a:r>
              <a:rPr lang="en-US" altLang="ja-JP" sz="2400" dirty="0">
                <a:latin typeface="Tahoma" pitchFamily="-111" charset="0"/>
                <a:ea typeface="ＭＳ Ｐゴシック" pitchFamily="-111" charset="-128"/>
                <a:cs typeface="ＭＳ Ｐゴシック" pitchFamily="-111" charset="-128"/>
              </a:rPr>
              <a:t> </a:t>
            </a:r>
            <a:r>
              <a:rPr lang="en-US" altLang="ja-JP" sz="2400" dirty="0" err="1">
                <a:latin typeface="Tahoma" pitchFamily="-111" charset="0"/>
                <a:ea typeface="ＭＳ Ｐゴシック" pitchFamily="-111" charset="-128"/>
                <a:cs typeface="ＭＳ Ｐゴシック" pitchFamily="-111" charset="-128"/>
              </a:rPr>
              <a:t>una</a:t>
            </a:r>
            <a:r>
              <a:rPr lang="en-US" altLang="ja-JP" sz="2400" dirty="0">
                <a:latin typeface="Tahoma" pitchFamily="-111" charset="0"/>
                <a:ea typeface="ＭＳ Ｐゴシック" pitchFamily="-111" charset="-128"/>
                <a:cs typeface="ＭＳ Ｐゴシック" pitchFamily="-111" charset="-128"/>
              </a:rPr>
              <a:t> </a:t>
            </a:r>
            <a:r>
              <a:rPr lang="en-US" altLang="ja-JP" sz="2400" dirty="0" err="1">
                <a:latin typeface="Tahoma" pitchFamily="-111" charset="0"/>
                <a:ea typeface="ＭＳ Ｐゴシック" pitchFamily="-111" charset="-128"/>
                <a:cs typeface="ＭＳ Ｐゴシック" pitchFamily="-111" charset="-128"/>
              </a:rPr>
              <a:t>botefada</a:t>
            </a:r>
            <a:r>
              <a:rPr lang="en-US" altLang="ja-JP" sz="2400" dirty="0">
                <a:latin typeface="Tahoma" pitchFamily="-111" charset="0"/>
                <a:ea typeface="ＭＳ Ｐゴシック" pitchFamily="-111" charset="-128"/>
                <a:cs typeface="ＭＳ Ｐゴシック" pitchFamily="-111" charset="-128"/>
              </a:rPr>
              <a:t> a la </a:t>
            </a:r>
            <a:r>
              <a:rPr lang="en-US" altLang="ja-JP" sz="2400" dirty="0" err="1">
                <a:latin typeface="Tahoma" pitchFamily="-111" charset="0"/>
                <a:ea typeface="ＭＳ Ｐゴシック" pitchFamily="-111" charset="-128"/>
                <a:cs typeface="ＭＳ Ｐゴシック" pitchFamily="-111" charset="-128"/>
              </a:rPr>
              <a:t>bruja</a:t>
            </a:r>
            <a:r>
              <a:rPr lang="en-US" altLang="ja-JP" sz="2400" dirty="0">
                <a:latin typeface="Tahoma" pitchFamily="-111" charset="0"/>
                <a:ea typeface="ＭＳ Ｐゴシック" pitchFamily="-111" charset="-128"/>
                <a:cs typeface="ＭＳ Ｐゴシック" pitchFamily="-111" charset="-128"/>
              </a:rPr>
              <a:t> </a:t>
            </a:r>
            <a:r>
              <a:rPr lang="en-US" altLang="ja-JP" sz="2400" dirty="0" err="1">
                <a:latin typeface="Tahoma" pitchFamily="-111" charset="0"/>
                <a:ea typeface="ＭＳ Ｐゴシック" pitchFamily="-111" charset="-128"/>
                <a:cs typeface="ＭＳ Ｐゴシック" pitchFamily="-111" charset="-128"/>
              </a:rPr>
              <a:t>verde</a:t>
            </a:r>
            <a:endParaRPr lang="en-US" altLang="ja-JP" sz="2400" dirty="0">
              <a:latin typeface="Tahoma" pitchFamily="-111" charset="0"/>
              <a:ea typeface="ＭＳ Ｐゴシック" pitchFamily="-111" charset="-128"/>
              <a:cs typeface="ＭＳ Ｐゴシック" pitchFamily="-111" charset="-128"/>
            </a:endParaRPr>
          </a:p>
        </p:txBody>
      </p:sp>
      <p:graphicFrame>
        <p:nvGraphicFramePr>
          <p:cNvPr id="6" name="Object 5"/>
          <p:cNvGraphicFramePr>
            <a:graphicFrameLocks noChangeAspect="1"/>
          </p:cNvGraphicFramePr>
          <p:nvPr>
            <p:extLst>
              <p:ext uri="{D42A27DB-BD31-4B8C-83A1-F6EECF244321}">
                <p14:modId xmlns:p14="http://schemas.microsoft.com/office/powerpoint/2010/main" val="3346282174"/>
              </p:ext>
            </p:extLst>
          </p:nvPr>
        </p:nvGraphicFramePr>
        <p:xfrm>
          <a:off x="1828800" y="1524000"/>
          <a:ext cx="274637" cy="400050"/>
        </p:xfrm>
        <a:graphic>
          <a:graphicData uri="http://schemas.openxmlformats.org/presentationml/2006/ole">
            <mc:AlternateContent xmlns:mc="http://schemas.openxmlformats.org/markup-compatibility/2006">
              <mc:Choice xmlns:v="urn:schemas-microsoft-com:vml" Requires="v">
                <p:oleObj spid="_x0000_s1068485" name="Equation" r:id="rId3" imgW="139700" imgH="203200" progId="Equation.3">
                  <p:embed/>
                </p:oleObj>
              </mc:Choice>
              <mc:Fallback>
                <p:oleObj name="Equation" r:id="rId3" imgW="139700" imgH="203200" progId="Equation.3">
                  <p:embed/>
                  <p:pic>
                    <p:nvPicPr>
                      <p:cNvPr id="0" name=""/>
                      <p:cNvPicPr/>
                      <p:nvPr/>
                    </p:nvPicPr>
                    <p:blipFill>
                      <a:blip r:embed="rId4"/>
                      <a:stretch>
                        <a:fillRect/>
                      </a:stretch>
                    </p:blipFill>
                    <p:spPr>
                      <a:xfrm>
                        <a:off x="1828800" y="1524000"/>
                        <a:ext cx="274637" cy="400050"/>
                      </a:xfrm>
                      <a:prstGeom prst="rect">
                        <a:avLst/>
                      </a:prstGeom>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2697374510"/>
              </p:ext>
            </p:extLst>
          </p:nvPr>
        </p:nvGraphicFramePr>
        <p:xfrm>
          <a:off x="2520950" y="1524000"/>
          <a:ext cx="323850" cy="400050"/>
        </p:xfrm>
        <a:graphic>
          <a:graphicData uri="http://schemas.openxmlformats.org/presentationml/2006/ole">
            <mc:AlternateContent xmlns:mc="http://schemas.openxmlformats.org/markup-compatibility/2006">
              <mc:Choice xmlns:v="urn:schemas-microsoft-com:vml" Requires="v">
                <p:oleObj spid="_x0000_s1068486" name="Equation" r:id="rId5" imgW="165100" imgH="203200" progId="Equation.3">
                  <p:embed/>
                </p:oleObj>
              </mc:Choice>
              <mc:Fallback>
                <p:oleObj name="Equation" r:id="rId5" imgW="165100" imgH="203200" progId="Equation.3">
                  <p:embed/>
                  <p:pic>
                    <p:nvPicPr>
                      <p:cNvPr id="0" name=""/>
                      <p:cNvPicPr/>
                      <p:nvPr/>
                    </p:nvPicPr>
                    <p:blipFill>
                      <a:blip r:embed="rId6"/>
                      <a:stretch>
                        <a:fillRect/>
                      </a:stretch>
                    </p:blipFill>
                    <p:spPr>
                      <a:xfrm>
                        <a:off x="2520950" y="1524000"/>
                        <a:ext cx="323850" cy="400050"/>
                      </a:xfrm>
                      <a:prstGeom prst="rect">
                        <a:avLst/>
                      </a:prstGeom>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2232264947"/>
              </p:ext>
            </p:extLst>
          </p:nvPr>
        </p:nvGraphicFramePr>
        <p:xfrm>
          <a:off x="3141663" y="1511300"/>
          <a:ext cx="300037" cy="425450"/>
        </p:xfrm>
        <a:graphic>
          <a:graphicData uri="http://schemas.openxmlformats.org/presentationml/2006/ole">
            <mc:AlternateContent xmlns:mc="http://schemas.openxmlformats.org/markup-compatibility/2006">
              <mc:Choice xmlns:v="urn:schemas-microsoft-com:vml" Requires="v">
                <p:oleObj spid="_x0000_s1068487" name="Equation" r:id="rId7" imgW="152400" imgH="215900" progId="Equation.3">
                  <p:embed/>
                </p:oleObj>
              </mc:Choice>
              <mc:Fallback>
                <p:oleObj name="Equation" r:id="rId7" imgW="152400" imgH="215900" progId="Equation.3">
                  <p:embed/>
                  <p:pic>
                    <p:nvPicPr>
                      <p:cNvPr id="0" name=""/>
                      <p:cNvPicPr/>
                      <p:nvPr/>
                    </p:nvPicPr>
                    <p:blipFill>
                      <a:blip r:embed="rId8"/>
                      <a:stretch>
                        <a:fillRect/>
                      </a:stretch>
                    </p:blipFill>
                    <p:spPr>
                      <a:xfrm>
                        <a:off x="3141663" y="1511300"/>
                        <a:ext cx="300037" cy="425450"/>
                      </a:xfrm>
                      <a:prstGeom prst="rect">
                        <a:avLst/>
                      </a:prstGeom>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1262889739"/>
              </p:ext>
            </p:extLst>
          </p:nvPr>
        </p:nvGraphicFramePr>
        <p:xfrm>
          <a:off x="3738563" y="1524000"/>
          <a:ext cx="325437" cy="400050"/>
        </p:xfrm>
        <a:graphic>
          <a:graphicData uri="http://schemas.openxmlformats.org/presentationml/2006/ole">
            <mc:AlternateContent xmlns:mc="http://schemas.openxmlformats.org/markup-compatibility/2006">
              <mc:Choice xmlns:v="urn:schemas-microsoft-com:vml" Requires="v">
                <p:oleObj spid="_x0000_s1068488" name="Equation" r:id="rId9" imgW="165100" imgH="203200" progId="Equation.3">
                  <p:embed/>
                </p:oleObj>
              </mc:Choice>
              <mc:Fallback>
                <p:oleObj name="Equation" r:id="rId9" imgW="165100" imgH="203200" progId="Equation.3">
                  <p:embed/>
                  <p:pic>
                    <p:nvPicPr>
                      <p:cNvPr id="0" name=""/>
                      <p:cNvPicPr/>
                      <p:nvPr/>
                    </p:nvPicPr>
                    <p:blipFill>
                      <a:blip r:embed="rId10"/>
                      <a:stretch>
                        <a:fillRect/>
                      </a:stretch>
                    </p:blipFill>
                    <p:spPr>
                      <a:xfrm>
                        <a:off x="3738563" y="1524000"/>
                        <a:ext cx="325437" cy="400050"/>
                      </a:xfrm>
                      <a:prstGeom prst="rect">
                        <a:avLst/>
                      </a:prstGeom>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4091966317"/>
              </p:ext>
            </p:extLst>
          </p:nvPr>
        </p:nvGraphicFramePr>
        <p:xfrm>
          <a:off x="4360863" y="1511300"/>
          <a:ext cx="300037" cy="425450"/>
        </p:xfrm>
        <a:graphic>
          <a:graphicData uri="http://schemas.openxmlformats.org/presentationml/2006/ole">
            <mc:AlternateContent xmlns:mc="http://schemas.openxmlformats.org/markup-compatibility/2006">
              <mc:Choice xmlns:v="urn:schemas-microsoft-com:vml" Requires="v">
                <p:oleObj spid="_x0000_s1068489" name="Equation" r:id="rId11" imgW="152400" imgH="215900" progId="Equation.3">
                  <p:embed/>
                </p:oleObj>
              </mc:Choice>
              <mc:Fallback>
                <p:oleObj name="Equation" r:id="rId11" imgW="152400" imgH="215900" progId="Equation.3">
                  <p:embed/>
                  <p:pic>
                    <p:nvPicPr>
                      <p:cNvPr id="0" name=""/>
                      <p:cNvPicPr/>
                      <p:nvPr/>
                    </p:nvPicPr>
                    <p:blipFill>
                      <a:blip r:embed="rId12"/>
                      <a:stretch>
                        <a:fillRect/>
                      </a:stretch>
                    </p:blipFill>
                    <p:spPr>
                      <a:xfrm>
                        <a:off x="4360863" y="1511300"/>
                        <a:ext cx="300037" cy="425450"/>
                      </a:xfrm>
                      <a:prstGeom prst="rect">
                        <a:avLst/>
                      </a:prstGeom>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619788117"/>
              </p:ext>
            </p:extLst>
          </p:nvPr>
        </p:nvGraphicFramePr>
        <p:xfrm>
          <a:off x="4929188" y="1511300"/>
          <a:ext cx="323850" cy="425450"/>
        </p:xfrm>
        <a:graphic>
          <a:graphicData uri="http://schemas.openxmlformats.org/presentationml/2006/ole">
            <mc:AlternateContent xmlns:mc="http://schemas.openxmlformats.org/markup-compatibility/2006">
              <mc:Choice xmlns:v="urn:schemas-microsoft-com:vml" Requires="v">
                <p:oleObj spid="_x0000_s1068490" name="Equation" r:id="rId13" imgW="165100" imgH="215900" progId="Equation.3">
                  <p:embed/>
                </p:oleObj>
              </mc:Choice>
              <mc:Fallback>
                <p:oleObj name="Equation" r:id="rId13" imgW="165100" imgH="215900" progId="Equation.3">
                  <p:embed/>
                  <p:pic>
                    <p:nvPicPr>
                      <p:cNvPr id="0" name=""/>
                      <p:cNvPicPr/>
                      <p:nvPr/>
                    </p:nvPicPr>
                    <p:blipFill>
                      <a:blip r:embed="rId14"/>
                      <a:stretch>
                        <a:fillRect/>
                      </a:stretch>
                    </p:blipFill>
                    <p:spPr>
                      <a:xfrm>
                        <a:off x="4929188" y="1511300"/>
                        <a:ext cx="323850" cy="425450"/>
                      </a:xfrm>
                      <a:prstGeom prst="rect">
                        <a:avLst/>
                      </a:prstGeom>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780073494"/>
              </p:ext>
            </p:extLst>
          </p:nvPr>
        </p:nvGraphicFramePr>
        <p:xfrm>
          <a:off x="5797550" y="1524000"/>
          <a:ext cx="323850" cy="400050"/>
        </p:xfrm>
        <a:graphic>
          <a:graphicData uri="http://schemas.openxmlformats.org/presentationml/2006/ole">
            <mc:AlternateContent xmlns:mc="http://schemas.openxmlformats.org/markup-compatibility/2006">
              <mc:Choice xmlns:v="urn:schemas-microsoft-com:vml" Requires="v">
                <p:oleObj spid="_x0000_s1068491" name="Equation" r:id="rId15" imgW="165100" imgH="203200" progId="Equation.3">
                  <p:embed/>
                </p:oleObj>
              </mc:Choice>
              <mc:Fallback>
                <p:oleObj name="Equation" r:id="rId15" imgW="165100" imgH="203200" progId="Equation.3">
                  <p:embed/>
                  <p:pic>
                    <p:nvPicPr>
                      <p:cNvPr id="0" name=""/>
                      <p:cNvPicPr/>
                      <p:nvPr/>
                    </p:nvPicPr>
                    <p:blipFill>
                      <a:blip r:embed="rId16"/>
                      <a:stretch>
                        <a:fillRect/>
                      </a:stretch>
                    </p:blipFill>
                    <p:spPr>
                      <a:xfrm>
                        <a:off x="5797550" y="1524000"/>
                        <a:ext cx="323850" cy="400050"/>
                      </a:xfrm>
                      <a:prstGeom prst="rect">
                        <a:avLst/>
                      </a:prstGeom>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317152597"/>
              </p:ext>
            </p:extLst>
          </p:nvPr>
        </p:nvGraphicFramePr>
        <p:xfrm>
          <a:off x="1735138" y="2514600"/>
          <a:ext cx="298450" cy="400050"/>
        </p:xfrm>
        <a:graphic>
          <a:graphicData uri="http://schemas.openxmlformats.org/presentationml/2006/ole">
            <mc:AlternateContent xmlns:mc="http://schemas.openxmlformats.org/markup-compatibility/2006">
              <mc:Choice xmlns:v="urn:schemas-microsoft-com:vml" Requires="v">
                <p:oleObj spid="_x0000_s1068492" name="Equation" r:id="rId17" imgW="152400" imgH="203200" progId="Equation.3">
                  <p:embed/>
                </p:oleObj>
              </mc:Choice>
              <mc:Fallback>
                <p:oleObj name="Equation" r:id="rId17" imgW="152400" imgH="203200" progId="Equation.3">
                  <p:embed/>
                  <p:pic>
                    <p:nvPicPr>
                      <p:cNvPr id="0" name=""/>
                      <p:cNvPicPr/>
                      <p:nvPr/>
                    </p:nvPicPr>
                    <p:blipFill>
                      <a:blip r:embed="rId18"/>
                      <a:stretch>
                        <a:fillRect/>
                      </a:stretch>
                    </p:blipFill>
                    <p:spPr>
                      <a:xfrm>
                        <a:off x="1735138" y="2514600"/>
                        <a:ext cx="298450" cy="400050"/>
                      </a:xfrm>
                      <a:prstGeom prst="rect">
                        <a:avLst/>
                      </a:prstGeom>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3533619682"/>
              </p:ext>
            </p:extLst>
          </p:nvPr>
        </p:nvGraphicFramePr>
        <p:xfrm>
          <a:off x="2343150" y="2514600"/>
          <a:ext cx="323850" cy="400050"/>
        </p:xfrm>
        <a:graphic>
          <a:graphicData uri="http://schemas.openxmlformats.org/presentationml/2006/ole">
            <mc:AlternateContent xmlns:mc="http://schemas.openxmlformats.org/markup-compatibility/2006">
              <mc:Choice xmlns:v="urn:schemas-microsoft-com:vml" Requires="v">
                <p:oleObj spid="_x0000_s1068493" name="Equation" r:id="rId19" imgW="165100" imgH="203200" progId="Equation.3">
                  <p:embed/>
                </p:oleObj>
              </mc:Choice>
              <mc:Fallback>
                <p:oleObj name="Equation" r:id="rId19" imgW="165100" imgH="203200" progId="Equation.3">
                  <p:embed/>
                  <p:pic>
                    <p:nvPicPr>
                      <p:cNvPr id="0" name=""/>
                      <p:cNvPicPr/>
                      <p:nvPr/>
                    </p:nvPicPr>
                    <p:blipFill>
                      <a:blip r:embed="rId20"/>
                      <a:stretch>
                        <a:fillRect/>
                      </a:stretch>
                    </p:blipFill>
                    <p:spPr>
                      <a:xfrm>
                        <a:off x="2343150" y="2514600"/>
                        <a:ext cx="323850" cy="400050"/>
                      </a:xfrm>
                      <a:prstGeom prst="rect">
                        <a:avLst/>
                      </a:prstGeom>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1636700336"/>
              </p:ext>
            </p:extLst>
          </p:nvPr>
        </p:nvGraphicFramePr>
        <p:xfrm>
          <a:off x="2819400" y="2501900"/>
          <a:ext cx="300037" cy="425450"/>
        </p:xfrm>
        <a:graphic>
          <a:graphicData uri="http://schemas.openxmlformats.org/presentationml/2006/ole">
            <mc:AlternateContent xmlns:mc="http://schemas.openxmlformats.org/markup-compatibility/2006">
              <mc:Choice xmlns:v="urn:schemas-microsoft-com:vml" Requires="v">
                <p:oleObj spid="_x0000_s1068494" name="Equation" r:id="rId21" imgW="152400" imgH="215900" progId="Equation.3">
                  <p:embed/>
                </p:oleObj>
              </mc:Choice>
              <mc:Fallback>
                <p:oleObj name="Equation" r:id="rId21" imgW="152400" imgH="215900" progId="Equation.3">
                  <p:embed/>
                  <p:pic>
                    <p:nvPicPr>
                      <p:cNvPr id="0" name=""/>
                      <p:cNvPicPr/>
                      <p:nvPr/>
                    </p:nvPicPr>
                    <p:blipFill>
                      <a:blip r:embed="rId22"/>
                      <a:stretch>
                        <a:fillRect/>
                      </a:stretch>
                    </p:blipFill>
                    <p:spPr>
                      <a:xfrm>
                        <a:off x="2819400" y="2501900"/>
                        <a:ext cx="300037" cy="425450"/>
                      </a:xfrm>
                      <a:prstGeom prst="rect">
                        <a:avLst/>
                      </a:prstGeom>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1779185282"/>
              </p:ext>
            </p:extLst>
          </p:nvPr>
        </p:nvGraphicFramePr>
        <p:xfrm>
          <a:off x="3429000" y="2514600"/>
          <a:ext cx="325437" cy="400050"/>
        </p:xfrm>
        <a:graphic>
          <a:graphicData uri="http://schemas.openxmlformats.org/presentationml/2006/ole">
            <mc:AlternateContent xmlns:mc="http://schemas.openxmlformats.org/markup-compatibility/2006">
              <mc:Choice xmlns:v="urn:schemas-microsoft-com:vml" Requires="v">
                <p:oleObj spid="_x0000_s1068495" name="Equation" r:id="rId23" imgW="165100" imgH="203200" progId="Equation.3">
                  <p:embed/>
                </p:oleObj>
              </mc:Choice>
              <mc:Fallback>
                <p:oleObj name="Equation" r:id="rId23" imgW="165100" imgH="203200" progId="Equation.3">
                  <p:embed/>
                  <p:pic>
                    <p:nvPicPr>
                      <p:cNvPr id="0" name=""/>
                      <p:cNvPicPr/>
                      <p:nvPr/>
                    </p:nvPicPr>
                    <p:blipFill>
                      <a:blip r:embed="rId24"/>
                      <a:stretch>
                        <a:fillRect/>
                      </a:stretch>
                    </p:blipFill>
                    <p:spPr>
                      <a:xfrm>
                        <a:off x="3429000" y="2514600"/>
                        <a:ext cx="325437" cy="400050"/>
                      </a:xfrm>
                      <a:prstGeom prst="rect">
                        <a:avLst/>
                      </a:prstGeom>
                    </p:spPr>
                  </p:pic>
                </p:oleObj>
              </mc:Fallback>
            </mc:AlternateContent>
          </a:graphicData>
        </a:graphic>
      </p:graphicFrame>
      <p:graphicFrame>
        <p:nvGraphicFramePr>
          <p:cNvPr id="17" name="Object 16"/>
          <p:cNvGraphicFramePr>
            <a:graphicFrameLocks noChangeAspect="1"/>
          </p:cNvGraphicFramePr>
          <p:nvPr>
            <p:extLst>
              <p:ext uri="{D42A27DB-BD31-4B8C-83A1-F6EECF244321}">
                <p14:modId xmlns:p14="http://schemas.microsoft.com/office/powerpoint/2010/main" val="2688578493"/>
              </p:ext>
            </p:extLst>
          </p:nvPr>
        </p:nvGraphicFramePr>
        <p:xfrm>
          <a:off x="4267200" y="2501900"/>
          <a:ext cx="323850" cy="425450"/>
        </p:xfrm>
        <a:graphic>
          <a:graphicData uri="http://schemas.openxmlformats.org/presentationml/2006/ole">
            <mc:AlternateContent xmlns:mc="http://schemas.openxmlformats.org/markup-compatibility/2006">
              <mc:Choice xmlns:v="urn:schemas-microsoft-com:vml" Requires="v">
                <p:oleObj spid="_x0000_s1068496" name="Equation" r:id="rId25" imgW="165100" imgH="215900" progId="Equation.3">
                  <p:embed/>
                </p:oleObj>
              </mc:Choice>
              <mc:Fallback>
                <p:oleObj name="Equation" r:id="rId25" imgW="165100" imgH="215900" progId="Equation.3">
                  <p:embed/>
                  <p:pic>
                    <p:nvPicPr>
                      <p:cNvPr id="0" name=""/>
                      <p:cNvPicPr/>
                      <p:nvPr/>
                    </p:nvPicPr>
                    <p:blipFill>
                      <a:blip r:embed="rId26"/>
                      <a:stretch>
                        <a:fillRect/>
                      </a:stretch>
                    </p:blipFill>
                    <p:spPr>
                      <a:xfrm>
                        <a:off x="4267200" y="2501900"/>
                        <a:ext cx="323850" cy="425450"/>
                      </a:xfrm>
                      <a:prstGeom prst="rect">
                        <a:avLst/>
                      </a:prstGeom>
                    </p:spPr>
                  </p:pic>
                </p:oleObj>
              </mc:Fallback>
            </mc:AlternateContent>
          </a:graphicData>
        </a:graphic>
      </p:graphicFrame>
      <p:graphicFrame>
        <p:nvGraphicFramePr>
          <p:cNvPr id="18" name="Object 17"/>
          <p:cNvGraphicFramePr>
            <a:graphicFrameLocks noChangeAspect="1"/>
          </p:cNvGraphicFramePr>
          <p:nvPr>
            <p:extLst>
              <p:ext uri="{D42A27DB-BD31-4B8C-83A1-F6EECF244321}">
                <p14:modId xmlns:p14="http://schemas.microsoft.com/office/powerpoint/2010/main" val="3200641491"/>
              </p:ext>
            </p:extLst>
          </p:nvPr>
        </p:nvGraphicFramePr>
        <p:xfrm>
          <a:off x="5010150" y="2501900"/>
          <a:ext cx="323850" cy="425450"/>
        </p:xfrm>
        <a:graphic>
          <a:graphicData uri="http://schemas.openxmlformats.org/presentationml/2006/ole">
            <mc:AlternateContent xmlns:mc="http://schemas.openxmlformats.org/markup-compatibility/2006">
              <mc:Choice xmlns:v="urn:schemas-microsoft-com:vml" Requires="v">
                <p:oleObj spid="_x0000_s1068497" name="Equation" r:id="rId27" imgW="165100" imgH="215900" progId="Equation.3">
                  <p:embed/>
                </p:oleObj>
              </mc:Choice>
              <mc:Fallback>
                <p:oleObj name="Equation" r:id="rId27" imgW="165100" imgH="215900" progId="Equation.3">
                  <p:embed/>
                  <p:pic>
                    <p:nvPicPr>
                      <p:cNvPr id="0" name=""/>
                      <p:cNvPicPr/>
                      <p:nvPr/>
                    </p:nvPicPr>
                    <p:blipFill>
                      <a:blip r:embed="rId28"/>
                      <a:stretch>
                        <a:fillRect/>
                      </a:stretch>
                    </p:blipFill>
                    <p:spPr>
                      <a:xfrm>
                        <a:off x="5010150" y="2501900"/>
                        <a:ext cx="323850" cy="425450"/>
                      </a:xfrm>
                      <a:prstGeom prst="rect">
                        <a:avLst/>
                      </a:prstGeom>
                    </p:spPr>
                  </p:pic>
                </p:oleObj>
              </mc:Fallback>
            </mc:AlternateContent>
          </a:graphicData>
        </a:graphic>
      </p:graphicFrame>
      <p:graphicFrame>
        <p:nvGraphicFramePr>
          <p:cNvPr id="19" name="Object 18"/>
          <p:cNvGraphicFramePr>
            <a:graphicFrameLocks noChangeAspect="1"/>
          </p:cNvGraphicFramePr>
          <p:nvPr>
            <p:extLst>
              <p:ext uri="{D42A27DB-BD31-4B8C-83A1-F6EECF244321}">
                <p14:modId xmlns:p14="http://schemas.microsoft.com/office/powerpoint/2010/main" val="20114125"/>
              </p:ext>
            </p:extLst>
          </p:nvPr>
        </p:nvGraphicFramePr>
        <p:xfrm>
          <a:off x="5334000" y="2514600"/>
          <a:ext cx="323850" cy="400050"/>
        </p:xfrm>
        <a:graphic>
          <a:graphicData uri="http://schemas.openxmlformats.org/presentationml/2006/ole">
            <mc:AlternateContent xmlns:mc="http://schemas.openxmlformats.org/markup-compatibility/2006">
              <mc:Choice xmlns:v="urn:schemas-microsoft-com:vml" Requires="v">
                <p:oleObj spid="_x0000_s1068498" name="Equation" r:id="rId29" imgW="165100" imgH="203200" progId="Equation.3">
                  <p:embed/>
                </p:oleObj>
              </mc:Choice>
              <mc:Fallback>
                <p:oleObj name="Equation" r:id="rId29" imgW="165100" imgH="203200" progId="Equation.3">
                  <p:embed/>
                  <p:pic>
                    <p:nvPicPr>
                      <p:cNvPr id="0" name=""/>
                      <p:cNvPicPr/>
                      <p:nvPr/>
                    </p:nvPicPr>
                    <p:blipFill>
                      <a:blip r:embed="rId30"/>
                      <a:stretch>
                        <a:fillRect/>
                      </a:stretch>
                    </p:blipFill>
                    <p:spPr>
                      <a:xfrm>
                        <a:off x="5334000" y="2514600"/>
                        <a:ext cx="323850" cy="400050"/>
                      </a:xfrm>
                      <a:prstGeom prst="rect">
                        <a:avLst/>
                      </a:prstGeom>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2761550726"/>
              </p:ext>
            </p:extLst>
          </p:nvPr>
        </p:nvGraphicFramePr>
        <p:xfrm>
          <a:off x="5937250" y="2501900"/>
          <a:ext cx="298450" cy="425450"/>
        </p:xfrm>
        <a:graphic>
          <a:graphicData uri="http://schemas.openxmlformats.org/presentationml/2006/ole">
            <mc:AlternateContent xmlns:mc="http://schemas.openxmlformats.org/markup-compatibility/2006">
              <mc:Choice xmlns:v="urn:schemas-microsoft-com:vml" Requires="v">
                <p:oleObj spid="_x0000_s1068499" name="Equation" r:id="rId31" imgW="152400" imgH="215900" progId="Equation.3">
                  <p:embed/>
                </p:oleObj>
              </mc:Choice>
              <mc:Fallback>
                <p:oleObj name="Equation" r:id="rId31" imgW="152400" imgH="215900" progId="Equation.3">
                  <p:embed/>
                  <p:pic>
                    <p:nvPicPr>
                      <p:cNvPr id="0" name=""/>
                      <p:cNvPicPr/>
                      <p:nvPr/>
                    </p:nvPicPr>
                    <p:blipFill>
                      <a:blip r:embed="rId32"/>
                      <a:stretch>
                        <a:fillRect/>
                      </a:stretch>
                    </p:blipFill>
                    <p:spPr>
                      <a:xfrm>
                        <a:off x="5937250" y="2501900"/>
                        <a:ext cx="298450" cy="425450"/>
                      </a:xfrm>
                      <a:prstGeom prst="rect">
                        <a:avLst/>
                      </a:prstGeom>
                    </p:spPr>
                  </p:pic>
                </p:oleObj>
              </mc:Fallback>
            </mc:AlternateContent>
          </a:graphicData>
        </a:graphic>
      </p:graphicFrame>
      <p:graphicFrame>
        <p:nvGraphicFramePr>
          <p:cNvPr id="21" name="Object 20"/>
          <p:cNvGraphicFramePr>
            <a:graphicFrameLocks noChangeAspect="1"/>
          </p:cNvGraphicFramePr>
          <p:nvPr>
            <p:extLst>
              <p:ext uri="{D42A27DB-BD31-4B8C-83A1-F6EECF244321}">
                <p14:modId xmlns:p14="http://schemas.microsoft.com/office/powerpoint/2010/main" val="1613480865"/>
              </p:ext>
            </p:extLst>
          </p:nvPr>
        </p:nvGraphicFramePr>
        <p:xfrm>
          <a:off x="6534150" y="2501900"/>
          <a:ext cx="323850" cy="425450"/>
        </p:xfrm>
        <a:graphic>
          <a:graphicData uri="http://schemas.openxmlformats.org/presentationml/2006/ole">
            <mc:AlternateContent xmlns:mc="http://schemas.openxmlformats.org/markup-compatibility/2006">
              <mc:Choice xmlns:v="urn:schemas-microsoft-com:vml" Requires="v">
                <p:oleObj spid="_x0000_s1068500" name="Equation" r:id="rId33" imgW="165100" imgH="215900" progId="Equation.3">
                  <p:embed/>
                </p:oleObj>
              </mc:Choice>
              <mc:Fallback>
                <p:oleObj name="Equation" r:id="rId33" imgW="165100" imgH="215900" progId="Equation.3">
                  <p:embed/>
                  <p:pic>
                    <p:nvPicPr>
                      <p:cNvPr id="0" name=""/>
                      <p:cNvPicPr/>
                      <p:nvPr/>
                    </p:nvPicPr>
                    <p:blipFill>
                      <a:blip r:embed="rId34"/>
                      <a:stretch>
                        <a:fillRect/>
                      </a:stretch>
                    </p:blipFill>
                    <p:spPr>
                      <a:xfrm>
                        <a:off x="6534150" y="2501900"/>
                        <a:ext cx="323850" cy="425450"/>
                      </a:xfrm>
                      <a:prstGeom prst="rect">
                        <a:avLst/>
                      </a:prstGeom>
                    </p:spPr>
                  </p:pic>
                </p:oleObj>
              </mc:Fallback>
            </mc:AlternateContent>
          </a:graphicData>
        </a:graphic>
      </p:graphicFrame>
      <p:cxnSp>
        <p:nvCxnSpPr>
          <p:cNvPr id="26" name="Straight Arrow Connector 25"/>
          <p:cNvCxnSpPr/>
          <p:nvPr/>
        </p:nvCxnSpPr>
        <p:spPr bwMode="auto">
          <a:xfrm flipV="1">
            <a:off x="2514600" y="1905000"/>
            <a:ext cx="685800" cy="609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8" name="Straight Arrow Connector 27"/>
          <p:cNvCxnSpPr/>
          <p:nvPr/>
        </p:nvCxnSpPr>
        <p:spPr bwMode="auto">
          <a:xfrm flipV="1">
            <a:off x="1905000" y="1981200"/>
            <a:ext cx="76200" cy="533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0" name="Straight Arrow Connector 29"/>
          <p:cNvCxnSpPr/>
          <p:nvPr/>
        </p:nvCxnSpPr>
        <p:spPr bwMode="auto">
          <a:xfrm flipV="1">
            <a:off x="3048000" y="1905000"/>
            <a:ext cx="685800" cy="609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1" name="Straight Arrow Connector 30"/>
          <p:cNvCxnSpPr/>
          <p:nvPr/>
        </p:nvCxnSpPr>
        <p:spPr bwMode="auto">
          <a:xfrm flipV="1">
            <a:off x="3657600" y="1981200"/>
            <a:ext cx="152400" cy="533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3" name="Straight Arrow Connector 32"/>
          <p:cNvCxnSpPr/>
          <p:nvPr/>
        </p:nvCxnSpPr>
        <p:spPr bwMode="auto">
          <a:xfrm flipH="1" flipV="1">
            <a:off x="3962400" y="1981200"/>
            <a:ext cx="457200" cy="533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5" name="Straight Arrow Connector 34"/>
          <p:cNvCxnSpPr/>
          <p:nvPr/>
        </p:nvCxnSpPr>
        <p:spPr bwMode="auto">
          <a:xfrm flipH="1" flipV="1">
            <a:off x="1219200" y="1981200"/>
            <a:ext cx="3810000" cy="4572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graphicFrame>
        <p:nvGraphicFramePr>
          <p:cNvPr id="36" name="Object 35"/>
          <p:cNvGraphicFramePr>
            <a:graphicFrameLocks noChangeAspect="1"/>
          </p:cNvGraphicFramePr>
          <p:nvPr>
            <p:extLst>
              <p:ext uri="{D42A27DB-BD31-4B8C-83A1-F6EECF244321}">
                <p14:modId xmlns:p14="http://schemas.microsoft.com/office/powerpoint/2010/main" val="1268584801"/>
              </p:ext>
            </p:extLst>
          </p:nvPr>
        </p:nvGraphicFramePr>
        <p:xfrm>
          <a:off x="1041400" y="1511300"/>
          <a:ext cx="325438" cy="425450"/>
        </p:xfrm>
        <a:graphic>
          <a:graphicData uri="http://schemas.openxmlformats.org/presentationml/2006/ole">
            <mc:AlternateContent xmlns:mc="http://schemas.openxmlformats.org/markup-compatibility/2006">
              <mc:Choice xmlns:v="urn:schemas-microsoft-com:vml" Requires="v">
                <p:oleObj spid="_x0000_s1068501" name="Equation" r:id="rId35" imgW="165100" imgH="215900" progId="Equation.3">
                  <p:embed/>
                </p:oleObj>
              </mc:Choice>
              <mc:Fallback>
                <p:oleObj name="Equation" r:id="rId35" imgW="165100" imgH="215900" progId="Equation.3">
                  <p:embed/>
                  <p:pic>
                    <p:nvPicPr>
                      <p:cNvPr id="0" name=""/>
                      <p:cNvPicPr/>
                      <p:nvPr/>
                    </p:nvPicPr>
                    <p:blipFill>
                      <a:blip r:embed="rId36"/>
                      <a:stretch>
                        <a:fillRect/>
                      </a:stretch>
                    </p:blipFill>
                    <p:spPr>
                      <a:xfrm>
                        <a:off x="1041400" y="1511300"/>
                        <a:ext cx="325438" cy="425450"/>
                      </a:xfrm>
                      <a:prstGeom prst="rect">
                        <a:avLst/>
                      </a:prstGeom>
                    </p:spPr>
                  </p:pic>
                </p:oleObj>
              </mc:Fallback>
            </mc:AlternateContent>
          </a:graphicData>
        </a:graphic>
      </p:graphicFrame>
      <p:cxnSp>
        <p:nvCxnSpPr>
          <p:cNvPr id="38" name="Straight Arrow Connector 37"/>
          <p:cNvCxnSpPr/>
          <p:nvPr/>
        </p:nvCxnSpPr>
        <p:spPr bwMode="auto">
          <a:xfrm flipH="1" flipV="1">
            <a:off x="4572000" y="1905000"/>
            <a:ext cx="990600" cy="609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40" name="Straight Arrow Connector 39"/>
          <p:cNvCxnSpPr>
            <a:stCxn id="21" idx="0"/>
          </p:cNvCxnSpPr>
          <p:nvPr/>
        </p:nvCxnSpPr>
        <p:spPr bwMode="auto">
          <a:xfrm flipH="1" flipV="1">
            <a:off x="5181600" y="1905000"/>
            <a:ext cx="1514475" cy="609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42" name="Straight Arrow Connector 41"/>
          <p:cNvCxnSpPr/>
          <p:nvPr/>
        </p:nvCxnSpPr>
        <p:spPr bwMode="auto">
          <a:xfrm flipH="1" flipV="1">
            <a:off x="5943600" y="1905000"/>
            <a:ext cx="152401" cy="609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graphicFrame>
        <p:nvGraphicFramePr>
          <p:cNvPr id="45" name="Table 44"/>
          <p:cNvGraphicFramePr>
            <a:graphicFrameLocks noGrp="1"/>
          </p:cNvGraphicFramePr>
          <p:nvPr>
            <p:extLst>
              <p:ext uri="{D42A27DB-BD31-4B8C-83A1-F6EECF244321}">
                <p14:modId xmlns:p14="http://schemas.microsoft.com/office/powerpoint/2010/main" val="1572374019"/>
              </p:ext>
            </p:extLst>
          </p:nvPr>
        </p:nvGraphicFramePr>
        <p:xfrm>
          <a:off x="2362200" y="3581400"/>
          <a:ext cx="2971800" cy="3017520"/>
        </p:xfrm>
        <a:graphic>
          <a:graphicData uri="http://schemas.openxmlformats.org/drawingml/2006/table">
            <a:tbl>
              <a:tblPr bandRow="1">
                <a:tableStyleId>{5C22544A-7EE6-4342-B048-85BDC9FD1C3A}</a:tableStyleId>
              </a:tblPr>
              <a:tblGrid>
                <a:gridCol w="1485900"/>
                <a:gridCol w="1485900"/>
              </a:tblGrid>
              <a:tr h="283029">
                <a:tc>
                  <a:txBody>
                    <a:bodyPr/>
                    <a:lstStyle/>
                    <a:p>
                      <a:pPr algn="ctr"/>
                      <a:r>
                        <a:rPr lang="en-US" sz="1600" i="1" dirty="0" smtClean="0">
                          <a:latin typeface="Times"/>
                          <a:cs typeface="Times"/>
                        </a:rPr>
                        <a:t>a</a:t>
                      </a:r>
                      <a:r>
                        <a:rPr lang="en-US" sz="1600" i="1" baseline="-25000" dirty="0" smtClean="0">
                          <a:latin typeface="Times"/>
                          <a:cs typeface="Times"/>
                        </a:rPr>
                        <a:t>1</a:t>
                      </a:r>
                      <a:endParaRPr lang="en-US" sz="1600" i="1" baseline="-25000" dirty="0">
                        <a:latin typeface="Times"/>
                        <a:cs typeface="Times"/>
                      </a:endParaRPr>
                    </a:p>
                  </a:txBody>
                  <a:tcPr/>
                </a:tc>
                <a:tc>
                  <a:txBody>
                    <a:bodyPr/>
                    <a:lstStyle/>
                    <a:p>
                      <a:pPr algn="ctr"/>
                      <a:r>
                        <a:rPr lang="en-US" sz="1600" dirty="0" smtClean="0">
                          <a:latin typeface="Times"/>
                          <a:cs typeface="Times"/>
                        </a:rPr>
                        <a:t>1</a:t>
                      </a:r>
                      <a:endParaRPr lang="en-US" sz="1600" dirty="0">
                        <a:latin typeface="Times"/>
                        <a:cs typeface="Times"/>
                      </a:endParaRPr>
                    </a:p>
                  </a:txBody>
                  <a:tcPr/>
                </a:tc>
              </a:tr>
              <a:tr h="283029">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i="1" dirty="0" smtClean="0">
                          <a:latin typeface="Times"/>
                          <a:cs typeface="Times"/>
                        </a:rPr>
                        <a:t>a</a:t>
                      </a:r>
                      <a:r>
                        <a:rPr lang="en-US" sz="1600" i="1" baseline="-25000" dirty="0" smtClean="0">
                          <a:latin typeface="Times"/>
                          <a:cs typeface="Times"/>
                        </a:rPr>
                        <a:t>2</a:t>
                      </a:r>
                    </a:p>
                  </a:txBody>
                  <a:tcPr/>
                </a:tc>
                <a:tc>
                  <a:txBody>
                    <a:bodyPr/>
                    <a:lstStyle/>
                    <a:p>
                      <a:pPr algn="ctr"/>
                      <a:r>
                        <a:rPr lang="en-US" sz="1600" dirty="0" smtClean="0">
                          <a:latin typeface="Times"/>
                          <a:cs typeface="Times"/>
                        </a:rPr>
                        <a:t>3</a:t>
                      </a:r>
                      <a:endParaRPr lang="en-US" sz="1600" dirty="0">
                        <a:latin typeface="Times"/>
                        <a:cs typeface="Times"/>
                      </a:endParaRPr>
                    </a:p>
                  </a:txBody>
                  <a:tcPr/>
                </a:tc>
              </a:tr>
              <a:tr h="283029">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i="1" dirty="0" smtClean="0">
                          <a:latin typeface="Times"/>
                          <a:cs typeface="Times"/>
                        </a:rPr>
                        <a:t>a</a:t>
                      </a:r>
                      <a:r>
                        <a:rPr lang="en-US" sz="1600" i="1" baseline="-25000" dirty="0" smtClean="0">
                          <a:latin typeface="Times"/>
                          <a:cs typeface="Times"/>
                        </a:rPr>
                        <a:t>3</a:t>
                      </a:r>
                    </a:p>
                  </a:txBody>
                  <a:tcPr/>
                </a:tc>
                <a:tc>
                  <a:txBody>
                    <a:bodyPr/>
                    <a:lstStyle/>
                    <a:p>
                      <a:pPr algn="ctr"/>
                      <a:r>
                        <a:rPr lang="en-US" sz="1600" dirty="0" smtClean="0">
                          <a:latin typeface="Times"/>
                          <a:cs typeface="Times"/>
                        </a:rPr>
                        <a:t>4</a:t>
                      </a:r>
                      <a:endParaRPr lang="en-US" sz="1600" dirty="0">
                        <a:latin typeface="Times"/>
                        <a:cs typeface="Times"/>
                      </a:endParaRPr>
                    </a:p>
                  </a:txBody>
                  <a:tcPr/>
                </a:tc>
              </a:tr>
              <a:tr h="283029">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i="1" dirty="0" smtClean="0">
                          <a:latin typeface="Times"/>
                          <a:cs typeface="Times"/>
                        </a:rPr>
                        <a:t>a</a:t>
                      </a:r>
                      <a:r>
                        <a:rPr lang="en-US" sz="1600" i="1" baseline="-25000" dirty="0" smtClean="0">
                          <a:latin typeface="Times"/>
                          <a:cs typeface="Times"/>
                        </a:rPr>
                        <a:t>4</a:t>
                      </a:r>
                    </a:p>
                  </a:txBody>
                  <a:tcPr/>
                </a:tc>
                <a:tc>
                  <a:txBody>
                    <a:bodyPr/>
                    <a:lstStyle/>
                    <a:p>
                      <a:pPr algn="ctr"/>
                      <a:r>
                        <a:rPr lang="en-US" sz="1600" dirty="0" smtClean="0">
                          <a:latin typeface="Times"/>
                          <a:cs typeface="Times"/>
                        </a:rPr>
                        <a:t>4</a:t>
                      </a:r>
                      <a:endParaRPr lang="en-US" sz="1600" dirty="0">
                        <a:latin typeface="Times"/>
                        <a:cs typeface="Times"/>
                      </a:endParaRPr>
                    </a:p>
                  </a:txBody>
                  <a:tcPr/>
                </a:tc>
              </a:tr>
              <a:tr h="283029">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i="1" dirty="0" smtClean="0">
                          <a:latin typeface="Times"/>
                          <a:cs typeface="Times"/>
                        </a:rPr>
                        <a:t>a</a:t>
                      </a:r>
                      <a:r>
                        <a:rPr lang="en-US" sz="1600" i="1" baseline="-25000" dirty="0" smtClean="0">
                          <a:latin typeface="Times"/>
                          <a:cs typeface="Times"/>
                        </a:rPr>
                        <a:t>5</a:t>
                      </a:r>
                    </a:p>
                  </a:txBody>
                  <a:tcPr/>
                </a:tc>
                <a:tc>
                  <a:txBody>
                    <a:bodyPr/>
                    <a:lstStyle/>
                    <a:p>
                      <a:pPr algn="ctr"/>
                      <a:r>
                        <a:rPr lang="en-US" sz="1600" dirty="0" smtClean="0">
                          <a:latin typeface="Times"/>
                          <a:cs typeface="Times"/>
                        </a:rPr>
                        <a:t>4</a:t>
                      </a:r>
                      <a:endParaRPr lang="en-US" sz="1600" dirty="0">
                        <a:latin typeface="Times"/>
                        <a:cs typeface="Times"/>
                      </a:endParaRPr>
                    </a:p>
                  </a:txBody>
                  <a:tcPr/>
                </a:tc>
              </a:tr>
              <a:tr h="283029">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i="1" dirty="0" smtClean="0">
                          <a:latin typeface="Times"/>
                          <a:cs typeface="Times"/>
                        </a:rPr>
                        <a:t>a</a:t>
                      </a:r>
                      <a:r>
                        <a:rPr lang="en-US" sz="1600" i="1" baseline="-25000" dirty="0" smtClean="0">
                          <a:latin typeface="Times"/>
                          <a:cs typeface="Times"/>
                        </a:rPr>
                        <a:t>6</a:t>
                      </a:r>
                    </a:p>
                  </a:txBody>
                  <a:tcPr/>
                </a:tc>
                <a:tc>
                  <a:txBody>
                    <a:bodyPr/>
                    <a:lstStyle/>
                    <a:p>
                      <a:pPr algn="ctr"/>
                      <a:r>
                        <a:rPr lang="en-US" sz="1600" dirty="0" smtClean="0">
                          <a:latin typeface="Times"/>
                          <a:cs typeface="Times"/>
                        </a:rPr>
                        <a:t>0</a:t>
                      </a:r>
                      <a:endParaRPr lang="en-US" sz="1600" dirty="0">
                        <a:latin typeface="Times"/>
                        <a:cs typeface="Times"/>
                      </a:endParaRPr>
                    </a:p>
                  </a:txBody>
                  <a:tcPr/>
                </a:tc>
              </a:tr>
              <a:tr h="283029">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i="1" dirty="0" smtClean="0">
                          <a:latin typeface="Times"/>
                          <a:cs typeface="Times"/>
                        </a:rPr>
                        <a:t>a</a:t>
                      </a:r>
                      <a:r>
                        <a:rPr lang="en-US" sz="1600" i="1" baseline="-25000" dirty="0" smtClean="0">
                          <a:latin typeface="Times"/>
                          <a:cs typeface="Times"/>
                        </a:rPr>
                        <a:t>7</a:t>
                      </a:r>
                    </a:p>
                  </a:txBody>
                  <a:tcPr/>
                </a:tc>
                <a:tc>
                  <a:txBody>
                    <a:bodyPr/>
                    <a:lstStyle/>
                    <a:p>
                      <a:pPr algn="ctr"/>
                      <a:r>
                        <a:rPr lang="en-US" sz="1600" dirty="0" smtClean="0">
                          <a:latin typeface="Times"/>
                          <a:cs typeface="Times"/>
                        </a:rPr>
                        <a:t>5</a:t>
                      </a:r>
                      <a:endParaRPr lang="en-US" sz="1600" dirty="0">
                        <a:latin typeface="Times"/>
                        <a:cs typeface="Times"/>
                      </a:endParaRPr>
                    </a:p>
                  </a:txBody>
                  <a:tcPr/>
                </a:tc>
              </a:tr>
              <a:tr h="283029">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i="1" dirty="0" smtClean="0">
                          <a:latin typeface="Times"/>
                          <a:cs typeface="Times"/>
                        </a:rPr>
                        <a:t>a</a:t>
                      </a:r>
                      <a:r>
                        <a:rPr lang="en-US" sz="1600" i="1" baseline="-25000" dirty="0" smtClean="0">
                          <a:latin typeface="Times"/>
                          <a:cs typeface="Times"/>
                        </a:rPr>
                        <a:t>8</a:t>
                      </a:r>
                    </a:p>
                  </a:txBody>
                  <a:tcPr/>
                </a:tc>
                <a:tc>
                  <a:txBody>
                    <a:bodyPr/>
                    <a:lstStyle/>
                    <a:p>
                      <a:pPr algn="ctr"/>
                      <a:r>
                        <a:rPr lang="en-US" sz="1600" dirty="0" smtClean="0">
                          <a:latin typeface="Times"/>
                          <a:cs typeface="Times"/>
                        </a:rPr>
                        <a:t>7</a:t>
                      </a:r>
                      <a:endParaRPr lang="en-US" sz="1600" dirty="0">
                        <a:latin typeface="Times"/>
                        <a:cs typeface="Times"/>
                      </a:endParaRPr>
                    </a:p>
                  </a:txBody>
                  <a:tcPr/>
                </a:tc>
              </a:tr>
              <a:tr h="283029">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i="1" dirty="0" smtClean="0">
                          <a:latin typeface="Times"/>
                          <a:cs typeface="Times"/>
                        </a:rPr>
                        <a:t>a</a:t>
                      </a:r>
                      <a:r>
                        <a:rPr lang="en-US" sz="1600" i="1" baseline="-25000" dirty="0" smtClean="0">
                          <a:latin typeface="Times"/>
                          <a:cs typeface="Times"/>
                        </a:rPr>
                        <a:t>9</a:t>
                      </a:r>
                    </a:p>
                  </a:txBody>
                  <a:tcPr/>
                </a:tc>
                <a:tc>
                  <a:txBody>
                    <a:bodyPr/>
                    <a:lstStyle/>
                    <a:p>
                      <a:pPr algn="ctr"/>
                      <a:r>
                        <a:rPr lang="en-US" sz="1600" dirty="0" smtClean="0">
                          <a:latin typeface="Times"/>
                          <a:cs typeface="Times"/>
                        </a:rPr>
                        <a:t>6</a:t>
                      </a:r>
                      <a:endParaRPr lang="en-US" sz="1600" dirty="0">
                        <a:latin typeface="Times"/>
                        <a:cs typeface="Times"/>
                      </a:endParaRPr>
                    </a:p>
                  </a:txBody>
                  <a:tcPr/>
                </a:tc>
              </a:tr>
            </a:tbl>
          </a:graphicData>
        </a:graphic>
      </p:graphicFrame>
    </p:spTree>
    <p:extLst>
      <p:ext uri="{BB962C8B-B14F-4D97-AF65-F5344CB8AC3E}">
        <p14:creationId xmlns:p14="http://schemas.microsoft.com/office/powerpoint/2010/main" val="3602160538"/>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t>Alignment variables</a:t>
            </a:r>
            <a:endParaRPr lang="en-US" dirty="0"/>
          </a:p>
        </p:txBody>
      </p:sp>
      <p:sp>
        <p:nvSpPr>
          <p:cNvPr id="4" name="Rectangle 3"/>
          <p:cNvSpPr>
            <a:spLocks noChangeArrowheads="1"/>
          </p:cNvSpPr>
          <p:nvPr/>
        </p:nvSpPr>
        <p:spPr bwMode="auto">
          <a:xfrm>
            <a:off x="1524000" y="1143000"/>
            <a:ext cx="5638800" cy="381000"/>
          </a:xfrm>
          <a:prstGeom prst="rect">
            <a:avLst/>
          </a:prstGeom>
          <a:noFill/>
          <a:ln w="9525">
            <a:noFill/>
            <a:miter lim="800000"/>
            <a:headEnd/>
            <a:tailEnd/>
          </a:ln>
          <a:effectLst/>
        </p:spPr>
        <p:txBody>
          <a:bodyPr wrap="none" anchor="ctr">
            <a:prstTxWarp prst="textNoShape">
              <a:avLst/>
            </a:prstTxWarp>
          </a:bodyPr>
          <a:lstStyle/>
          <a:p>
            <a:pPr algn="l" eaLnBrk="0" hangingPunct="0"/>
            <a:r>
              <a:rPr lang="en-US" sz="2400" dirty="0" smtClean="0"/>
              <a:t>And the program has been implemented</a:t>
            </a:r>
            <a:endParaRPr lang="en-US" sz="2400" dirty="0"/>
          </a:p>
        </p:txBody>
      </p:sp>
      <p:sp>
        <p:nvSpPr>
          <p:cNvPr id="5" name="Text Box 14"/>
          <p:cNvSpPr txBox="1">
            <a:spLocks noChangeArrowheads="1"/>
          </p:cNvSpPr>
          <p:nvPr/>
        </p:nvSpPr>
        <p:spPr bwMode="auto">
          <a:xfrm>
            <a:off x="1371600" y="2971800"/>
            <a:ext cx="5486448" cy="461665"/>
          </a:xfrm>
          <a:prstGeom prst="rect">
            <a:avLst/>
          </a:prstGeom>
          <a:noFill/>
          <a:ln w="9525">
            <a:noFill/>
            <a:miter lim="800000"/>
            <a:headEnd/>
            <a:tailEnd/>
          </a:ln>
          <a:effectLst/>
        </p:spPr>
        <p:txBody>
          <a:bodyPr wrap="none">
            <a:prstTxWarp prst="textNoShape">
              <a:avLst/>
            </a:prstTxWarp>
            <a:spAutoFit/>
          </a:bodyPr>
          <a:lstStyle/>
          <a:p>
            <a:pPr algn="l"/>
            <a:r>
              <a:rPr lang="en-US" altLang="ja-JP" sz="2400" dirty="0" smtClean="0">
                <a:latin typeface="Tahoma" pitchFamily="-111" charset="0"/>
                <a:ea typeface="ＭＳ Ｐゴシック" pitchFamily="-111" charset="-128"/>
                <a:cs typeface="ＭＳ Ｐゴシック" pitchFamily="-111" charset="-128"/>
              </a:rPr>
              <a:t>Le </a:t>
            </a:r>
            <a:r>
              <a:rPr lang="en-US" altLang="ja-JP" sz="2400" dirty="0" err="1" smtClean="0">
                <a:latin typeface="Tahoma" pitchFamily="-111" charset="0"/>
                <a:ea typeface="ＭＳ Ｐゴシック" pitchFamily="-111" charset="-128"/>
                <a:cs typeface="ＭＳ Ｐゴシック" pitchFamily="-111" charset="-128"/>
              </a:rPr>
              <a:t>programme</a:t>
            </a:r>
            <a:r>
              <a:rPr lang="en-US" altLang="ja-JP" sz="2400" dirty="0" smtClean="0">
                <a:latin typeface="Tahoma" pitchFamily="-111" charset="0"/>
                <a:ea typeface="ＭＳ Ｐゴシック" pitchFamily="-111" charset="-128"/>
                <a:cs typeface="ＭＳ Ｐゴシック" pitchFamily="-111" charset="-128"/>
              </a:rPr>
              <a:t> a </a:t>
            </a:r>
            <a:r>
              <a:rPr lang="en-US" altLang="ja-JP" sz="2400" dirty="0" err="1" smtClean="0">
                <a:latin typeface="Tahoma" pitchFamily="-111" charset="0"/>
                <a:ea typeface="ＭＳ Ｐゴシック" pitchFamily="-111" charset="-128"/>
                <a:cs typeface="ＭＳ Ｐゴシック" pitchFamily="-111" charset="-128"/>
              </a:rPr>
              <a:t>ete</a:t>
            </a:r>
            <a:r>
              <a:rPr lang="en-US" altLang="ja-JP" sz="2400" dirty="0" smtClean="0">
                <a:latin typeface="Tahoma" pitchFamily="-111" charset="0"/>
                <a:ea typeface="ＭＳ Ｐゴシック" pitchFamily="-111" charset="-128"/>
                <a:cs typeface="ＭＳ Ｐゴシック" pitchFamily="-111" charset="-128"/>
              </a:rPr>
              <a:t> </a:t>
            </a:r>
            <a:r>
              <a:rPr lang="en-US" altLang="ja-JP" sz="2400" dirty="0" err="1" smtClean="0">
                <a:latin typeface="Tahoma" pitchFamily="-111" charset="0"/>
                <a:ea typeface="ＭＳ Ｐゴシック" pitchFamily="-111" charset="-128"/>
                <a:cs typeface="ＭＳ Ｐゴシック" pitchFamily="-111" charset="-128"/>
              </a:rPr>
              <a:t>mis</a:t>
            </a:r>
            <a:r>
              <a:rPr lang="en-US" altLang="ja-JP" sz="2400" dirty="0" smtClean="0">
                <a:latin typeface="Tahoma" pitchFamily="-111" charset="0"/>
                <a:ea typeface="ＭＳ Ｐゴシック" pitchFamily="-111" charset="-128"/>
                <a:cs typeface="ＭＳ Ｐゴシック" pitchFamily="-111" charset="-128"/>
              </a:rPr>
              <a:t> en application</a:t>
            </a:r>
            <a:endParaRPr lang="en-US" altLang="ja-JP" sz="2400" dirty="0">
              <a:latin typeface="Tahoma" pitchFamily="-111" charset="0"/>
              <a:ea typeface="ＭＳ Ｐゴシック" pitchFamily="-111" charset="-128"/>
              <a:cs typeface="ＭＳ Ｐゴシック" pitchFamily="-111" charset="-128"/>
            </a:endParaRPr>
          </a:p>
        </p:txBody>
      </p:sp>
      <p:graphicFrame>
        <p:nvGraphicFramePr>
          <p:cNvPr id="6" name="Object 5"/>
          <p:cNvGraphicFramePr>
            <a:graphicFrameLocks noChangeAspect="1"/>
          </p:cNvGraphicFramePr>
          <p:nvPr>
            <p:extLst>
              <p:ext uri="{D42A27DB-BD31-4B8C-83A1-F6EECF244321}">
                <p14:modId xmlns:p14="http://schemas.microsoft.com/office/powerpoint/2010/main" val="608121330"/>
              </p:ext>
            </p:extLst>
          </p:nvPr>
        </p:nvGraphicFramePr>
        <p:xfrm>
          <a:off x="1828800" y="1524000"/>
          <a:ext cx="274637" cy="400050"/>
        </p:xfrm>
        <a:graphic>
          <a:graphicData uri="http://schemas.openxmlformats.org/presentationml/2006/ole">
            <mc:AlternateContent xmlns:mc="http://schemas.openxmlformats.org/markup-compatibility/2006">
              <mc:Choice xmlns:v="urn:schemas-microsoft-com:vml" Requires="v">
                <p:oleObj spid="_x0000_s1043432" name="Equation" r:id="rId3" imgW="139700" imgH="203200" progId="Equation.3">
                  <p:embed/>
                </p:oleObj>
              </mc:Choice>
              <mc:Fallback>
                <p:oleObj name="Equation" r:id="rId3" imgW="139700" imgH="203200" progId="Equation.3">
                  <p:embed/>
                  <p:pic>
                    <p:nvPicPr>
                      <p:cNvPr id="0" name=""/>
                      <p:cNvPicPr/>
                      <p:nvPr/>
                    </p:nvPicPr>
                    <p:blipFill>
                      <a:blip r:embed="rId4"/>
                      <a:stretch>
                        <a:fillRect/>
                      </a:stretch>
                    </p:blipFill>
                    <p:spPr>
                      <a:xfrm>
                        <a:off x="1828800" y="1524000"/>
                        <a:ext cx="274637" cy="400050"/>
                      </a:xfrm>
                      <a:prstGeom prst="rect">
                        <a:avLst/>
                      </a:prstGeom>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188191739"/>
              </p:ext>
            </p:extLst>
          </p:nvPr>
        </p:nvGraphicFramePr>
        <p:xfrm>
          <a:off x="2266950" y="1524000"/>
          <a:ext cx="323850" cy="400050"/>
        </p:xfrm>
        <a:graphic>
          <a:graphicData uri="http://schemas.openxmlformats.org/presentationml/2006/ole">
            <mc:AlternateContent xmlns:mc="http://schemas.openxmlformats.org/markup-compatibility/2006">
              <mc:Choice xmlns:v="urn:schemas-microsoft-com:vml" Requires="v">
                <p:oleObj spid="_x0000_s1043433" name="Equation" r:id="rId5" imgW="165100" imgH="203200" progId="Equation.3">
                  <p:embed/>
                </p:oleObj>
              </mc:Choice>
              <mc:Fallback>
                <p:oleObj name="Equation" r:id="rId5" imgW="165100" imgH="203200" progId="Equation.3">
                  <p:embed/>
                  <p:pic>
                    <p:nvPicPr>
                      <p:cNvPr id="0" name=""/>
                      <p:cNvPicPr/>
                      <p:nvPr/>
                    </p:nvPicPr>
                    <p:blipFill>
                      <a:blip r:embed="rId6"/>
                      <a:stretch>
                        <a:fillRect/>
                      </a:stretch>
                    </p:blipFill>
                    <p:spPr>
                      <a:xfrm>
                        <a:off x="2266950" y="1524000"/>
                        <a:ext cx="323850" cy="400050"/>
                      </a:xfrm>
                      <a:prstGeom prst="rect">
                        <a:avLst/>
                      </a:prstGeom>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120195554"/>
              </p:ext>
            </p:extLst>
          </p:nvPr>
        </p:nvGraphicFramePr>
        <p:xfrm>
          <a:off x="3141663" y="1511300"/>
          <a:ext cx="300037" cy="425450"/>
        </p:xfrm>
        <a:graphic>
          <a:graphicData uri="http://schemas.openxmlformats.org/presentationml/2006/ole">
            <mc:AlternateContent xmlns:mc="http://schemas.openxmlformats.org/markup-compatibility/2006">
              <mc:Choice xmlns:v="urn:schemas-microsoft-com:vml" Requires="v">
                <p:oleObj spid="_x0000_s1043434" name="Equation" r:id="rId7" imgW="152400" imgH="215900" progId="Equation.3">
                  <p:embed/>
                </p:oleObj>
              </mc:Choice>
              <mc:Fallback>
                <p:oleObj name="Equation" r:id="rId7" imgW="152400" imgH="215900" progId="Equation.3">
                  <p:embed/>
                  <p:pic>
                    <p:nvPicPr>
                      <p:cNvPr id="0" name=""/>
                      <p:cNvPicPr/>
                      <p:nvPr/>
                    </p:nvPicPr>
                    <p:blipFill>
                      <a:blip r:embed="rId8"/>
                      <a:stretch>
                        <a:fillRect/>
                      </a:stretch>
                    </p:blipFill>
                    <p:spPr>
                      <a:xfrm>
                        <a:off x="3141663" y="1511300"/>
                        <a:ext cx="300037" cy="425450"/>
                      </a:xfrm>
                      <a:prstGeom prst="rect">
                        <a:avLst/>
                      </a:prstGeom>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1578699280"/>
              </p:ext>
            </p:extLst>
          </p:nvPr>
        </p:nvGraphicFramePr>
        <p:xfrm>
          <a:off x="4094163" y="1524000"/>
          <a:ext cx="325437" cy="400050"/>
        </p:xfrm>
        <a:graphic>
          <a:graphicData uri="http://schemas.openxmlformats.org/presentationml/2006/ole">
            <mc:AlternateContent xmlns:mc="http://schemas.openxmlformats.org/markup-compatibility/2006">
              <mc:Choice xmlns:v="urn:schemas-microsoft-com:vml" Requires="v">
                <p:oleObj spid="_x0000_s1043435" name="Equation" r:id="rId9" imgW="165100" imgH="203200" progId="Equation.3">
                  <p:embed/>
                </p:oleObj>
              </mc:Choice>
              <mc:Fallback>
                <p:oleObj name="Equation" r:id="rId9" imgW="165100" imgH="203200" progId="Equation.3">
                  <p:embed/>
                  <p:pic>
                    <p:nvPicPr>
                      <p:cNvPr id="0" name=""/>
                      <p:cNvPicPr/>
                      <p:nvPr/>
                    </p:nvPicPr>
                    <p:blipFill>
                      <a:blip r:embed="rId10"/>
                      <a:stretch>
                        <a:fillRect/>
                      </a:stretch>
                    </p:blipFill>
                    <p:spPr>
                      <a:xfrm>
                        <a:off x="4094163" y="1524000"/>
                        <a:ext cx="325437" cy="400050"/>
                      </a:xfrm>
                      <a:prstGeom prst="rect">
                        <a:avLst/>
                      </a:prstGeom>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1626234182"/>
              </p:ext>
            </p:extLst>
          </p:nvPr>
        </p:nvGraphicFramePr>
        <p:xfrm>
          <a:off x="4729163" y="1511300"/>
          <a:ext cx="300037" cy="425450"/>
        </p:xfrm>
        <a:graphic>
          <a:graphicData uri="http://schemas.openxmlformats.org/presentationml/2006/ole">
            <mc:AlternateContent xmlns:mc="http://schemas.openxmlformats.org/markup-compatibility/2006">
              <mc:Choice xmlns:v="urn:schemas-microsoft-com:vml" Requires="v">
                <p:oleObj spid="_x0000_s1043436" name="Equation" r:id="rId11" imgW="152400" imgH="215900" progId="Equation.3">
                  <p:embed/>
                </p:oleObj>
              </mc:Choice>
              <mc:Fallback>
                <p:oleObj name="Equation" r:id="rId11" imgW="152400" imgH="215900" progId="Equation.3">
                  <p:embed/>
                  <p:pic>
                    <p:nvPicPr>
                      <p:cNvPr id="0" name=""/>
                      <p:cNvPicPr/>
                      <p:nvPr/>
                    </p:nvPicPr>
                    <p:blipFill>
                      <a:blip r:embed="rId12"/>
                      <a:stretch>
                        <a:fillRect/>
                      </a:stretch>
                    </p:blipFill>
                    <p:spPr>
                      <a:xfrm>
                        <a:off x="4729163" y="1511300"/>
                        <a:ext cx="300037" cy="425450"/>
                      </a:xfrm>
                      <a:prstGeom prst="rect">
                        <a:avLst/>
                      </a:prstGeom>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1381304514"/>
              </p:ext>
            </p:extLst>
          </p:nvPr>
        </p:nvGraphicFramePr>
        <p:xfrm>
          <a:off x="5797550" y="1511300"/>
          <a:ext cx="323850" cy="425450"/>
        </p:xfrm>
        <a:graphic>
          <a:graphicData uri="http://schemas.openxmlformats.org/presentationml/2006/ole">
            <mc:AlternateContent xmlns:mc="http://schemas.openxmlformats.org/markup-compatibility/2006">
              <mc:Choice xmlns:v="urn:schemas-microsoft-com:vml" Requires="v">
                <p:oleObj spid="_x0000_s1043437" name="Equation" r:id="rId13" imgW="165100" imgH="215900" progId="Equation.3">
                  <p:embed/>
                </p:oleObj>
              </mc:Choice>
              <mc:Fallback>
                <p:oleObj name="Equation" r:id="rId13" imgW="165100" imgH="215900" progId="Equation.3">
                  <p:embed/>
                  <p:pic>
                    <p:nvPicPr>
                      <p:cNvPr id="0" name=""/>
                      <p:cNvPicPr/>
                      <p:nvPr/>
                    </p:nvPicPr>
                    <p:blipFill>
                      <a:blip r:embed="rId14"/>
                      <a:stretch>
                        <a:fillRect/>
                      </a:stretch>
                    </p:blipFill>
                    <p:spPr>
                      <a:xfrm>
                        <a:off x="5797550" y="1511300"/>
                        <a:ext cx="323850" cy="425450"/>
                      </a:xfrm>
                      <a:prstGeom prst="rect">
                        <a:avLst/>
                      </a:prstGeom>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1212983089"/>
              </p:ext>
            </p:extLst>
          </p:nvPr>
        </p:nvGraphicFramePr>
        <p:xfrm>
          <a:off x="1524000" y="2514600"/>
          <a:ext cx="298450" cy="400050"/>
        </p:xfrm>
        <a:graphic>
          <a:graphicData uri="http://schemas.openxmlformats.org/presentationml/2006/ole">
            <mc:AlternateContent xmlns:mc="http://schemas.openxmlformats.org/markup-compatibility/2006">
              <mc:Choice xmlns:v="urn:schemas-microsoft-com:vml" Requires="v">
                <p:oleObj spid="_x0000_s1043438" name="Equation" r:id="rId15" imgW="152400" imgH="203200" progId="Equation.3">
                  <p:embed/>
                </p:oleObj>
              </mc:Choice>
              <mc:Fallback>
                <p:oleObj name="Equation" r:id="rId15" imgW="152400" imgH="203200" progId="Equation.3">
                  <p:embed/>
                  <p:pic>
                    <p:nvPicPr>
                      <p:cNvPr id="0" name=""/>
                      <p:cNvPicPr/>
                      <p:nvPr/>
                    </p:nvPicPr>
                    <p:blipFill>
                      <a:blip r:embed="rId16"/>
                      <a:stretch>
                        <a:fillRect/>
                      </a:stretch>
                    </p:blipFill>
                    <p:spPr>
                      <a:xfrm>
                        <a:off x="1524000" y="2514600"/>
                        <a:ext cx="298450" cy="400050"/>
                      </a:xfrm>
                      <a:prstGeom prst="rect">
                        <a:avLst/>
                      </a:prstGeom>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2113707810"/>
              </p:ext>
            </p:extLst>
          </p:nvPr>
        </p:nvGraphicFramePr>
        <p:xfrm>
          <a:off x="2343150" y="2514600"/>
          <a:ext cx="323850" cy="400050"/>
        </p:xfrm>
        <a:graphic>
          <a:graphicData uri="http://schemas.openxmlformats.org/presentationml/2006/ole">
            <mc:AlternateContent xmlns:mc="http://schemas.openxmlformats.org/markup-compatibility/2006">
              <mc:Choice xmlns:v="urn:schemas-microsoft-com:vml" Requires="v">
                <p:oleObj spid="_x0000_s1043439" name="Equation" r:id="rId17" imgW="165100" imgH="203200" progId="Equation.3">
                  <p:embed/>
                </p:oleObj>
              </mc:Choice>
              <mc:Fallback>
                <p:oleObj name="Equation" r:id="rId17" imgW="165100" imgH="203200" progId="Equation.3">
                  <p:embed/>
                  <p:pic>
                    <p:nvPicPr>
                      <p:cNvPr id="0" name=""/>
                      <p:cNvPicPr/>
                      <p:nvPr/>
                    </p:nvPicPr>
                    <p:blipFill>
                      <a:blip r:embed="rId18"/>
                      <a:stretch>
                        <a:fillRect/>
                      </a:stretch>
                    </p:blipFill>
                    <p:spPr>
                      <a:xfrm>
                        <a:off x="2343150" y="2514600"/>
                        <a:ext cx="323850" cy="400050"/>
                      </a:xfrm>
                      <a:prstGeom prst="rect">
                        <a:avLst/>
                      </a:prstGeom>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4020961639"/>
              </p:ext>
            </p:extLst>
          </p:nvPr>
        </p:nvGraphicFramePr>
        <p:xfrm>
          <a:off x="3433763" y="2501900"/>
          <a:ext cx="300037" cy="425450"/>
        </p:xfrm>
        <a:graphic>
          <a:graphicData uri="http://schemas.openxmlformats.org/presentationml/2006/ole">
            <mc:AlternateContent xmlns:mc="http://schemas.openxmlformats.org/markup-compatibility/2006">
              <mc:Choice xmlns:v="urn:schemas-microsoft-com:vml" Requires="v">
                <p:oleObj spid="_x0000_s1043440" name="Equation" r:id="rId19" imgW="152400" imgH="215900" progId="Equation.3">
                  <p:embed/>
                </p:oleObj>
              </mc:Choice>
              <mc:Fallback>
                <p:oleObj name="Equation" r:id="rId19" imgW="152400" imgH="215900" progId="Equation.3">
                  <p:embed/>
                  <p:pic>
                    <p:nvPicPr>
                      <p:cNvPr id="0" name=""/>
                      <p:cNvPicPr/>
                      <p:nvPr/>
                    </p:nvPicPr>
                    <p:blipFill>
                      <a:blip r:embed="rId20"/>
                      <a:stretch>
                        <a:fillRect/>
                      </a:stretch>
                    </p:blipFill>
                    <p:spPr>
                      <a:xfrm>
                        <a:off x="3433763" y="2501900"/>
                        <a:ext cx="300037" cy="425450"/>
                      </a:xfrm>
                      <a:prstGeom prst="rect">
                        <a:avLst/>
                      </a:prstGeom>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1789644432"/>
              </p:ext>
            </p:extLst>
          </p:nvPr>
        </p:nvGraphicFramePr>
        <p:xfrm>
          <a:off x="3810000" y="2514600"/>
          <a:ext cx="325437" cy="400050"/>
        </p:xfrm>
        <a:graphic>
          <a:graphicData uri="http://schemas.openxmlformats.org/presentationml/2006/ole">
            <mc:AlternateContent xmlns:mc="http://schemas.openxmlformats.org/markup-compatibility/2006">
              <mc:Choice xmlns:v="urn:schemas-microsoft-com:vml" Requires="v">
                <p:oleObj spid="_x0000_s1043441" name="Equation" r:id="rId21" imgW="165100" imgH="203200" progId="Equation.3">
                  <p:embed/>
                </p:oleObj>
              </mc:Choice>
              <mc:Fallback>
                <p:oleObj name="Equation" r:id="rId21" imgW="165100" imgH="203200" progId="Equation.3">
                  <p:embed/>
                  <p:pic>
                    <p:nvPicPr>
                      <p:cNvPr id="0" name=""/>
                      <p:cNvPicPr/>
                      <p:nvPr/>
                    </p:nvPicPr>
                    <p:blipFill>
                      <a:blip r:embed="rId22"/>
                      <a:stretch>
                        <a:fillRect/>
                      </a:stretch>
                    </p:blipFill>
                    <p:spPr>
                      <a:xfrm>
                        <a:off x="3810000" y="2514600"/>
                        <a:ext cx="325437" cy="400050"/>
                      </a:xfrm>
                      <a:prstGeom prst="rect">
                        <a:avLst/>
                      </a:prstGeom>
                    </p:spPr>
                  </p:pic>
                </p:oleObj>
              </mc:Fallback>
            </mc:AlternateContent>
          </a:graphicData>
        </a:graphic>
      </p:graphicFrame>
      <p:graphicFrame>
        <p:nvGraphicFramePr>
          <p:cNvPr id="17" name="Object 16"/>
          <p:cNvGraphicFramePr>
            <a:graphicFrameLocks noChangeAspect="1"/>
          </p:cNvGraphicFramePr>
          <p:nvPr>
            <p:extLst>
              <p:ext uri="{D42A27DB-BD31-4B8C-83A1-F6EECF244321}">
                <p14:modId xmlns:p14="http://schemas.microsoft.com/office/powerpoint/2010/main" val="2491047045"/>
              </p:ext>
            </p:extLst>
          </p:nvPr>
        </p:nvGraphicFramePr>
        <p:xfrm>
          <a:off x="4267200" y="2501900"/>
          <a:ext cx="323850" cy="425450"/>
        </p:xfrm>
        <a:graphic>
          <a:graphicData uri="http://schemas.openxmlformats.org/presentationml/2006/ole">
            <mc:AlternateContent xmlns:mc="http://schemas.openxmlformats.org/markup-compatibility/2006">
              <mc:Choice xmlns:v="urn:schemas-microsoft-com:vml" Requires="v">
                <p:oleObj spid="_x0000_s1043442" name="Equation" r:id="rId23" imgW="165100" imgH="215900" progId="Equation.3">
                  <p:embed/>
                </p:oleObj>
              </mc:Choice>
              <mc:Fallback>
                <p:oleObj name="Equation" r:id="rId23" imgW="165100" imgH="215900" progId="Equation.3">
                  <p:embed/>
                  <p:pic>
                    <p:nvPicPr>
                      <p:cNvPr id="0" name=""/>
                      <p:cNvPicPr/>
                      <p:nvPr/>
                    </p:nvPicPr>
                    <p:blipFill>
                      <a:blip r:embed="rId24"/>
                      <a:stretch>
                        <a:fillRect/>
                      </a:stretch>
                    </p:blipFill>
                    <p:spPr>
                      <a:xfrm>
                        <a:off x="4267200" y="2501900"/>
                        <a:ext cx="323850" cy="425450"/>
                      </a:xfrm>
                      <a:prstGeom prst="rect">
                        <a:avLst/>
                      </a:prstGeom>
                    </p:spPr>
                  </p:pic>
                </p:oleObj>
              </mc:Fallback>
            </mc:AlternateContent>
          </a:graphicData>
        </a:graphic>
      </p:graphicFrame>
      <p:graphicFrame>
        <p:nvGraphicFramePr>
          <p:cNvPr id="18" name="Object 17"/>
          <p:cNvGraphicFramePr>
            <a:graphicFrameLocks noChangeAspect="1"/>
          </p:cNvGraphicFramePr>
          <p:nvPr>
            <p:extLst>
              <p:ext uri="{D42A27DB-BD31-4B8C-83A1-F6EECF244321}">
                <p14:modId xmlns:p14="http://schemas.microsoft.com/office/powerpoint/2010/main" val="1504353785"/>
              </p:ext>
            </p:extLst>
          </p:nvPr>
        </p:nvGraphicFramePr>
        <p:xfrm>
          <a:off x="4857750" y="2501900"/>
          <a:ext cx="323850" cy="425450"/>
        </p:xfrm>
        <a:graphic>
          <a:graphicData uri="http://schemas.openxmlformats.org/presentationml/2006/ole">
            <mc:AlternateContent xmlns:mc="http://schemas.openxmlformats.org/markup-compatibility/2006">
              <mc:Choice xmlns:v="urn:schemas-microsoft-com:vml" Requires="v">
                <p:oleObj spid="_x0000_s1043443" name="Equation" r:id="rId25" imgW="165100" imgH="215900" progId="Equation.3">
                  <p:embed/>
                </p:oleObj>
              </mc:Choice>
              <mc:Fallback>
                <p:oleObj name="Equation" r:id="rId25" imgW="165100" imgH="215900" progId="Equation.3">
                  <p:embed/>
                  <p:pic>
                    <p:nvPicPr>
                      <p:cNvPr id="0" name=""/>
                      <p:cNvPicPr/>
                      <p:nvPr/>
                    </p:nvPicPr>
                    <p:blipFill>
                      <a:blip r:embed="rId26"/>
                      <a:stretch>
                        <a:fillRect/>
                      </a:stretch>
                    </p:blipFill>
                    <p:spPr>
                      <a:xfrm>
                        <a:off x="4857750" y="2501900"/>
                        <a:ext cx="323850" cy="425450"/>
                      </a:xfrm>
                      <a:prstGeom prst="rect">
                        <a:avLst/>
                      </a:prstGeom>
                    </p:spPr>
                  </p:pic>
                </p:oleObj>
              </mc:Fallback>
            </mc:AlternateContent>
          </a:graphicData>
        </a:graphic>
      </p:graphicFrame>
      <p:graphicFrame>
        <p:nvGraphicFramePr>
          <p:cNvPr id="19" name="Object 18"/>
          <p:cNvGraphicFramePr>
            <a:graphicFrameLocks noChangeAspect="1"/>
          </p:cNvGraphicFramePr>
          <p:nvPr>
            <p:extLst>
              <p:ext uri="{D42A27DB-BD31-4B8C-83A1-F6EECF244321}">
                <p14:modId xmlns:p14="http://schemas.microsoft.com/office/powerpoint/2010/main" val="1473992229"/>
              </p:ext>
            </p:extLst>
          </p:nvPr>
        </p:nvGraphicFramePr>
        <p:xfrm>
          <a:off x="5695950" y="2514600"/>
          <a:ext cx="323850" cy="400050"/>
        </p:xfrm>
        <a:graphic>
          <a:graphicData uri="http://schemas.openxmlformats.org/presentationml/2006/ole">
            <mc:AlternateContent xmlns:mc="http://schemas.openxmlformats.org/markup-compatibility/2006">
              <mc:Choice xmlns:v="urn:schemas-microsoft-com:vml" Requires="v">
                <p:oleObj spid="_x0000_s1043444" name="Equation" r:id="rId27" imgW="165100" imgH="203200" progId="Equation.3">
                  <p:embed/>
                </p:oleObj>
              </mc:Choice>
              <mc:Fallback>
                <p:oleObj name="Equation" r:id="rId27" imgW="165100" imgH="203200" progId="Equation.3">
                  <p:embed/>
                  <p:pic>
                    <p:nvPicPr>
                      <p:cNvPr id="0" name=""/>
                      <p:cNvPicPr/>
                      <p:nvPr/>
                    </p:nvPicPr>
                    <p:blipFill>
                      <a:blip r:embed="rId28"/>
                      <a:stretch>
                        <a:fillRect/>
                      </a:stretch>
                    </p:blipFill>
                    <p:spPr>
                      <a:xfrm>
                        <a:off x="5695950" y="2514600"/>
                        <a:ext cx="323850" cy="400050"/>
                      </a:xfrm>
                      <a:prstGeom prst="rect">
                        <a:avLst/>
                      </a:prstGeom>
                    </p:spPr>
                  </p:pic>
                </p:oleObj>
              </mc:Fallback>
            </mc:AlternateContent>
          </a:graphicData>
        </a:graphic>
      </p:graphicFrame>
      <p:graphicFrame>
        <p:nvGraphicFramePr>
          <p:cNvPr id="36" name="Object 35"/>
          <p:cNvGraphicFramePr>
            <a:graphicFrameLocks noChangeAspect="1"/>
          </p:cNvGraphicFramePr>
          <p:nvPr>
            <p:extLst>
              <p:ext uri="{D42A27DB-BD31-4B8C-83A1-F6EECF244321}">
                <p14:modId xmlns:p14="http://schemas.microsoft.com/office/powerpoint/2010/main" val="2403362879"/>
              </p:ext>
            </p:extLst>
          </p:nvPr>
        </p:nvGraphicFramePr>
        <p:xfrm>
          <a:off x="1041400" y="1511300"/>
          <a:ext cx="325438" cy="425450"/>
        </p:xfrm>
        <a:graphic>
          <a:graphicData uri="http://schemas.openxmlformats.org/presentationml/2006/ole">
            <mc:AlternateContent xmlns:mc="http://schemas.openxmlformats.org/markup-compatibility/2006">
              <mc:Choice xmlns:v="urn:schemas-microsoft-com:vml" Requires="v">
                <p:oleObj spid="_x0000_s1043445" name="Equation" r:id="rId29" imgW="165100" imgH="215900" progId="Equation.3">
                  <p:embed/>
                </p:oleObj>
              </mc:Choice>
              <mc:Fallback>
                <p:oleObj name="Equation" r:id="rId29" imgW="165100" imgH="215900" progId="Equation.3">
                  <p:embed/>
                  <p:pic>
                    <p:nvPicPr>
                      <p:cNvPr id="0" name=""/>
                      <p:cNvPicPr/>
                      <p:nvPr/>
                    </p:nvPicPr>
                    <p:blipFill>
                      <a:blip r:embed="rId30"/>
                      <a:stretch>
                        <a:fillRect/>
                      </a:stretch>
                    </p:blipFill>
                    <p:spPr>
                      <a:xfrm>
                        <a:off x="1041400" y="1511300"/>
                        <a:ext cx="325438" cy="425450"/>
                      </a:xfrm>
                      <a:prstGeom prst="rect">
                        <a:avLst/>
                      </a:prstGeom>
                    </p:spPr>
                  </p:pic>
                </p:oleObj>
              </mc:Fallback>
            </mc:AlternateContent>
          </a:graphicData>
        </a:graphic>
      </p:graphicFrame>
      <p:sp>
        <p:nvSpPr>
          <p:cNvPr id="3" name="TextBox 2"/>
          <p:cNvSpPr txBox="1"/>
          <p:nvPr/>
        </p:nvSpPr>
        <p:spPr>
          <a:xfrm>
            <a:off x="3048000" y="1981200"/>
            <a:ext cx="1480644" cy="400110"/>
          </a:xfrm>
          <a:prstGeom prst="rect">
            <a:avLst/>
          </a:prstGeom>
          <a:noFill/>
        </p:spPr>
        <p:txBody>
          <a:bodyPr wrap="none" rtlCol="0">
            <a:spAutoFit/>
          </a:bodyPr>
          <a:lstStyle/>
          <a:p>
            <a:pPr algn="l"/>
            <a:r>
              <a:rPr lang="en-US" sz="2000" dirty="0" smtClean="0">
                <a:solidFill>
                  <a:srgbClr val="FF0000"/>
                </a:solidFill>
              </a:rPr>
              <a:t>Alignment?</a:t>
            </a:r>
          </a:p>
        </p:txBody>
      </p:sp>
    </p:spTree>
    <p:extLst>
      <p:ext uri="{BB962C8B-B14F-4D97-AF65-F5344CB8AC3E}">
        <p14:creationId xmlns:p14="http://schemas.microsoft.com/office/powerpoint/2010/main" val="813207780"/>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t>Alignment variables</a:t>
            </a:r>
            <a:endParaRPr lang="en-US" dirty="0"/>
          </a:p>
        </p:txBody>
      </p:sp>
      <p:sp>
        <p:nvSpPr>
          <p:cNvPr id="4" name="Rectangle 3"/>
          <p:cNvSpPr>
            <a:spLocks noChangeArrowheads="1"/>
          </p:cNvSpPr>
          <p:nvPr/>
        </p:nvSpPr>
        <p:spPr bwMode="auto">
          <a:xfrm>
            <a:off x="1524000" y="1143000"/>
            <a:ext cx="5638800" cy="381000"/>
          </a:xfrm>
          <a:prstGeom prst="rect">
            <a:avLst/>
          </a:prstGeom>
          <a:noFill/>
          <a:ln w="9525">
            <a:noFill/>
            <a:miter lim="800000"/>
            <a:headEnd/>
            <a:tailEnd/>
          </a:ln>
          <a:effectLst/>
        </p:spPr>
        <p:txBody>
          <a:bodyPr wrap="none" anchor="ctr">
            <a:prstTxWarp prst="textNoShape">
              <a:avLst/>
            </a:prstTxWarp>
          </a:bodyPr>
          <a:lstStyle/>
          <a:p>
            <a:pPr algn="l" eaLnBrk="0" hangingPunct="0"/>
            <a:r>
              <a:rPr lang="en-US" sz="2400" dirty="0" smtClean="0"/>
              <a:t>And the program has been implemented</a:t>
            </a:r>
            <a:endParaRPr lang="en-US" sz="2400" dirty="0"/>
          </a:p>
        </p:txBody>
      </p:sp>
      <p:sp>
        <p:nvSpPr>
          <p:cNvPr id="5" name="Text Box 14"/>
          <p:cNvSpPr txBox="1">
            <a:spLocks noChangeArrowheads="1"/>
          </p:cNvSpPr>
          <p:nvPr/>
        </p:nvSpPr>
        <p:spPr bwMode="auto">
          <a:xfrm>
            <a:off x="1371600" y="2971800"/>
            <a:ext cx="5486448" cy="461665"/>
          </a:xfrm>
          <a:prstGeom prst="rect">
            <a:avLst/>
          </a:prstGeom>
          <a:noFill/>
          <a:ln w="9525">
            <a:noFill/>
            <a:miter lim="800000"/>
            <a:headEnd/>
            <a:tailEnd/>
          </a:ln>
          <a:effectLst/>
        </p:spPr>
        <p:txBody>
          <a:bodyPr wrap="none">
            <a:prstTxWarp prst="textNoShape">
              <a:avLst/>
            </a:prstTxWarp>
            <a:spAutoFit/>
          </a:bodyPr>
          <a:lstStyle/>
          <a:p>
            <a:pPr algn="l"/>
            <a:r>
              <a:rPr lang="en-US" altLang="ja-JP" sz="2400" dirty="0" smtClean="0">
                <a:latin typeface="Tahoma" pitchFamily="-111" charset="0"/>
                <a:ea typeface="ＭＳ Ｐゴシック" pitchFamily="-111" charset="-128"/>
                <a:cs typeface="ＭＳ Ｐゴシック" pitchFamily="-111" charset="-128"/>
              </a:rPr>
              <a:t>Le </a:t>
            </a:r>
            <a:r>
              <a:rPr lang="en-US" altLang="ja-JP" sz="2400" dirty="0" err="1" smtClean="0">
                <a:latin typeface="Tahoma" pitchFamily="-111" charset="0"/>
                <a:ea typeface="ＭＳ Ｐゴシック" pitchFamily="-111" charset="-128"/>
                <a:cs typeface="ＭＳ Ｐゴシック" pitchFamily="-111" charset="-128"/>
              </a:rPr>
              <a:t>programme</a:t>
            </a:r>
            <a:r>
              <a:rPr lang="en-US" altLang="ja-JP" sz="2400" dirty="0" smtClean="0">
                <a:latin typeface="Tahoma" pitchFamily="-111" charset="0"/>
                <a:ea typeface="ＭＳ Ｐゴシック" pitchFamily="-111" charset="-128"/>
                <a:cs typeface="ＭＳ Ｐゴシック" pitchFamily="-111" charset="-128"/>
              </a:rPr>
              <a:t> a </a:t>
            </a:r>
            <a:r>
              <a:rPr lang="en-US" altLang="ja-JP" sz="2400" dirty="0" err="1" smtClean="0">
                <a:latin typeface="Tahoma" pitchFamily="-111" charset="0"/>
                <a:ea typeface="ＭＳ Ｐゴシック" pitchFamily="-111" charset="-128"/>
                <a:cs typeface="ＭＳ Ｐゴシック" pitchFamily="-111" charset="-128"/>
              </a:rPr>
              <a:t>ete</a:t>
            </a:r>
            <a:r>
              <a:rPr lang="en-US" altLang="ja-JP" sz="2400" dirty="0" smtClean="0">
                <a:latin typeface="Tahoma" pitchFamily="-111" charset="0"/>
                <a:ea typeface="ＭＳ Ｐゴシック" pitchFamily="-111" charset="-128"/>
                <a:cs typeface="ＭＳ Ｐゴシック" pitchFamily="-111" charset="-128"/>
              </a:rPr>
              <a:t> </a:t>
            </a:r>
            <a:r>
              <a:rPr lang="en-US" altLang="ja-JP" sz="2400" dirty="0" err="1" smtClean="0">
                <a:latin typeface="Tahoma" pitchFamily="-111" charset="0"/>
                <a:ea typeface="ＭＳ Ｐゴシック" pitchFamily="-111" charset="-128"/>
                <a:cs typeface="ＭＳ Ｐゴシック" pitchFamily="-111" charset="-128"/>
              </a:rPr>
              <a:t>mis</a:t>
            </a:r>
            <a:r>
              <a:rPr lang="en-US" altLang="ja-JP" sz="2400" dirty="0" smtClean="0">
                <a:latin typeface="Tahoma" pitchFamily="-111" charset="0"/>
                <a:ea typeface="ＭＳ Ｐゴシック" pitchFamily="-111" charset="-128"/>
                <a:cs typeface="ＭＳ Ｐゴシック" pitchFamily="-111" charset="-128"/>
              </a:rPr>
              <a:t> en application</a:t>
            </a:r>
            <a:endParaRPr lang="en-US" altLang="ja-JP" sz="2400" dirty="0">
              <a:latin typeface="Tahoma" pitchFamily="-111" charset="0"/>
              <a:ea typeface="ＭＳ Ｐゴシック" pitchFamily="-111" charset="-128"/>
              <a:cs typeface="ＭＳ Ｐゴシック" pitchFamily="-111" charset="-128"/>
            </a:endParaRPr>
          </a:p>
        </p:txBody>
      </p:sp>
      <p:graphicFrame>
        <p:nvGraphicFramePr>
          <p:cNvPr id="6" name="Object 5"/>
          <p:cNvGraphicFramePr>
            <a:graphicFrameLocks noChangeAspect="1"/>
          </p:cNvGraphicFramePr>
          <p:nvPr>
            <p:extLst>
              <p:ext uri="{D42A27DB-BD31-4B8C-83A1-F6EECF244321}">
                <p14:modId xmlns:p14="http://schemas.microsoft.com/office/powerpoint/2010/main" val="873828333"/>
              </p:ext>
            </p:extLst>
          </p:nvPr>
        </p:nvGraphicFramePr>
        <p:xfrm>
          <a:off x="1828800" y="1524000"/>
          <a:ext cx="274637" cy="400050"/>
        </p:xfrm>
        <a:graphic>
          <a:graphicData uri="http://schemas.openxmlformats.org/presentationml/2006/ole">
            <mc:AlternateContent xmlns:mc="http://schemas.openxmlformats.org/markup-compatibility/2006">
              <mc:Choice xmlns:v="urn:schemas-microsoft-com:vml" Requires="v">
                <p:oleObj spid="_x0000_s1044422" name="Equation" r:id="rId3" imgW="139700" imgH="203200" progId="Equation.3">
                  <p:embed/>
                </p:oleObj>
              </mc:Choice>
              <mc:Fallback>
                <p:oleObj name="Equation" r:id="rId3" imgW="139700" imgH="203200" progId="Equation.3">
                  <p:embed/>
                  <p:pic>
                    <p:nvPicPr>
                      <p:cNvPr id="0" name=""/>
                      <p:cNvPicPr/>
                      <p:nvPr/>
                    </p:nvPicPr>
                    <p:blipFill>
                      <a:blip r:embed="rId4"/>
                      <a:stretch>
                        <a:fillRect/>
                      </a:stretch>
                    </p:blipFill>
                    <p:spPr>
                      <a:xfrm>
                        <a:off x="1828800" y="1524000"/>
                        <a:ext cx="274637" cy="400050"/>
                      </a:xfrm>
                      <a:prstGeom prst="rect">
                        <a:avLst/>
                      </a:prstGeom>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874957827"/>
              </p:ext>
            </p:extLst>
          </p:nvPr>
        </p:nvGraphicFramePr>
        <p:xfrm>
          <a:off x="2266950" y="1524000"/>
          <a:ext cx="323850" cy="400050"/>
        </p:xfrm>
        <a:graphic>
          <a:graphicData uri="http://schemas.openxmlformats.org/presentationml/2006/ole">
            <mc:AlternateContent xmlns:mc="http://schemas.openxmlformats.org/markup-compatibility/2006">
              <mc:Choice xmlns:v="urn:schemas-microsoft-com:vml" Requires="v">
                <p:oleObj spid="_x0000_s1044423" name="Equation" r:id="rId5" imgW="165100" imgH="203200" progId="Equation.3">
                  <p:embed/>
                </p:oleObj>
              </mc:Choice>
              <mc:Fallback>
                <p:oleObj name="Equation" r:id="rId5" imgW="165100" imgH="203200" progId="Equation.3">
                  <p:embed/>
                  <p:pic>
                    <p:nvPicPr>
                      <p:cNvPr id="0" name=""/>
                      <p:cNvPicPr/>
                      <p:nvPr/>
                    </p:nvPicPr>
                    <p:blipFill>
                      <a:blip r:embed="rId6"/>
                      <a:stretch>
                        <a:fillRect/>
                      </a:stretch>
                    </p:blipFill>
                    <p:spPr>
                      <a:xfrm>
                        <a:off x="2266950" y="1524000"/>
                        <a:ext cx="323850" cy="400050"/>
                      </a:xfrm>
                      <a:prstGeom prst="rect">
                        <a:avLst/>
                      </a:prstGeom>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713625390"/>
              </p:ext>
            </p:extLst>
          </p:nvPr>
        </p:nvGraphicFramePr>
        <p:xfrm>
          <a:off x="3141663" y="1511300"/>
          <a:ext cx="300037" cy="425450"/>
        </p:xfrm>
        <a:graphic>
          <a:graphicData uri="http://schemas.openxmlformats.org/presentationml/2006/ole">
            <mc:AlternateContent xmlns:mc="http://schemas.openxmlformats.org/markup-compatibility/2006">
              <mc:Choice xmlns:v="urn:schemas-microsoft-com:vml" Requires="v">
                <p:oleObj spid="_x0000_s1044424" name="Equation" r:id="rId7" imgW="152400" imgH="215900" progId="Equation.3">
                  <p:embed/>
                </p:oleObj>
              </mc:Choice>
              <mc:Fallback>
                <p:oleObj name="Equation" r:id="rId7" imgW="152400" imgH="215900" progId="Equation.3">
                  <p:embed/>
                  <p:pic>
                    <p:nvPicPr>
                      <p:cNvPr id="0" name=""/>
                      <p:cNvPicPr/>
                      <p:nvPr/>
                    </p:nvPicPr>
                    <p:blipFill>
                      <a:blip r:embed="rId8"/>
                      <a:stretch>
                        <a:fillRect/>
                      </a:stretch>
                    </p:blipFill>
                    <p:spPr>
                      <a:xfrm>
                        <a:off x="3141663" y="1511300"/>
                        <a:ext cx="300037" cy="425450"/>
                      </a:xfrm>
                      <a:prstGeom prst="rect">
                        <a:avLst/>
                      </a:prstGeom>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3559306458"/>
              </p:ext>
            </p:extLst>
          </p:nvPr>
        </p:nvGraphicFramePr>
        <p:xfrm>
          <a:off x="4094163" y="1524000"/>
          <a:ext cx="325437" cy="400050"/>
        </p:xfrm>
        <a:graphic>
          <a:graphicData uri="http://schemas.openxmlformats.org/presentationml/2006/ole">
            <mc:AlternateContent xmlns:mc="http://schemas.openxmlformats.org/markup-compatibility/2006">
              <mc:Choice xmlns:v="urn:schemas-microsoft-com:vml" Requires="v">
                <p:oleObj spid="_x0000_s1044425" name="Equation" r:id="rId9" imgW="165100" imgH="203200" progId="Equation.3">
                  <p:embed/>
                </p:oleObj>
              </mc:Choice>
              <mc:Fallback>
                <p:oleObj name="Equation" r:id="rId9" imgW="165100" imgH="203200" progId="Equation.3">
                  <p:embed/>
                  <p:pic>
                    <p:nvPicPr>
                      <p:cNvPr id="0" name=""/>
                      <p:cNvPicPr/>
                      <p:nvPr/>
                    </p:nvPicPr>
                    <p:blipFill>
                      <a:blip r:embed="rId10"/>
                      <a:stretch>
                        <a:fillRect/>
                      </a:stretch>
                    </p:blipFill>
                    <p:spPr>
                      <a:xfrm>
                        <a:off x="4094163" y="1524000"/>
                        <a:ext cx="325437" cy="400050"/>
                      </a:xfrm>
                      <a:prstGeom prst="rect">
                        <a:avLst/>
                      </a:prstGeom>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4202485688"/>
              </p:ext>
            </p:extLst>
          </p:nvPr>
        </p:nvGraphicFramePr>
        <p:xfrm>
          <a:off x="4729163" y="1511300"/>
          <a:ext cx="300037" cy="425450"/>
        </p:xfrm>
        <a:graphic>
          <a:graphicData uri="http://schemas.openxmlformats.org/presentationml/2006/ole">
            <mc:AlternateContent xmlns:mc="http://schemas.openxmlformats.org/markup-compatibility/2006">
              <mc:Choice xmlns:v="urn:schemas-microsoft-com:vml" Requires="v">
                <p:oleObj spid="_x0000_s1044426" name="Equation" r:id="rId11" imgW="152400" imgH="215900" progId="Equation.3">
                  <p:embed/>
                </p:oleObj>
              </mc:Choice>
              <mc:Fallback>
                <p:oleObj name="Equation" r:id="rId11" imgW="152400" imgH="215900" progId="Equation.3">
                  <p:embed/>
                  <p:pic>
                    <p:nvPicPr>
                      <p:cNvPr id="0" name=""/>
                      <p:cNvPicPr/>
                      <p:nvPr/>
                    </p:nvPicPr>
                    <p:blipFill>
                      <a:blip r:embed="rId12"/>
                      <a:stretch>
                        <a:fillRect/>
                      </a:stretch>
                    </p:blipFill>
                    <p:spPr>
                      <a:xfrm>
                        <a:off x="4729163" y="1511300"/>
                        <a:ext cx="300037" cy="425450"/>
                      </a:xfrm>
                      <a:prstGeom prst="rect">
                        <a:avLst/>
                      </a:prstGeom>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2434662186"/>
              </p:ext>
            </p:extLst>
          </p:nvPr>
        </p:nvGraphicFramePr>
        <p:xfrm>
          <a:off x="5797550" y="1511300"/>
          <a:ext cx="323850" cy="425450"/>
        </p:xfrm>
        <a:graphic>
          <a:graphicData uri="http://schemas.openxmlformats.org/presentationml/2006/ole">
            <mc:AlternateContent xmlns:mc="http://schemas.openxmlformats.org/markup-compatibility/2006">
              <mc:Choice xmlns:v="urn:schemas-microsoft-com:vml" Requires="v">
                <p:oleObj spid="_x0000_s1044427" name="Equation" r:id="rId13" imgW="165100" imgH="215900" progId="Equation.3">
                  <p:embed/>
                </p:oleObj>
              </mc:Choice>
              <mc:Fallback>
                <p:oleObj name="Equation" r:id="rId13" imgW="165100" imgH="215900" progId="Equation.3">
                  <p:embed/>
                  <p:pic>
                    <p:nvPicPr>
                      <p:cNvPr id="0" name=""/>
                      <p:cNvPicPr/>
                      <p:nvPr/>
                    </p:nvPicPr>
                    <p:blipFill>
                      <a:blip r:embed="rId14"/>
                      <a:stretch>
                        <a:fillRect/>
                      </a:stretch>
                    </p:blipFill>
                    <p:spPr>
                      <a:xfrm>
                        <a:off x="5797550" y="1511300"/>
                        <a:ext cx="323850" cy="425450"/>
                      </a:xfrm>
                      <a:prstGeom prst="rect">
                        <a:avLst/>
                      </a:prstGeom>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2734270147"/>
              </p:ext>
            </p:extLst>
          </p:nvPr>
        </p:nvGraphicFramePr>
        <p:xfrm>
          <a:off x="1524000" y="2514600"/>
          <a:ext cx="298450" cy="400050"/>
        </p:xfrm>
        <a:graphic>
          <a:graphicData uri="http://schemas.openxmlformats.org/presentationml/2006/ole">
            <mc:AlternateContent xmlns:mc="http://schemas.openxmlformats.org/markup-compatibility/2006">
              <mc:Choice xmlns:v="urn:schemas-microsoft-com:vml" Requires="v">
                <p:oleObj spid="_x0000_s1044428" name="Equation" r:id="rId15" imgW="152400" imgH="203200" progId="Equation.3">
                  <p:embed/>
                </p:oleObj>
              </mc:Choice>
              <mc:Fallback>
                <p:oleObj name="Equation" r:id="rId15" imgW="152400" imgH="203200" progId="Equation.3">
                  <p:embed/>
                  <p:pic>
                    <p:nvPicPr>
                      <p:cNvPr id="0" name=""/>
                      <p:cNvPicPr/>
                      <p:nvPr/>
                    </p:nvPicPr>
                    <p:blipFill>
                      <a:blip r:embed="rId16"/>
                      <a:stretch>
                        <a:fillRect/>
                      </a:stretch>
                    </p:blipFill>
                    <p:spPr>
                      <a:xfrm>
                        <a:off x="1524000" y="2514600"/>
                        <a:ext cx="298450" cy="400050"/>
                      </a:xfrm>
                      <a:prstGeom prst="rect">
                        <a:avLst/>
                      </a:prstGeom>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2442332871"/>
              </p:ext>
            </p:extLst>
          </p:nvPr>
        </p:nvGraphicFramePr>
        <p:xfrm>
          <a:off x="2343150" y="2514600"/>
          <a:ext cx="323850" cy="400050"/>
        </p:xfrm>
        <a:graphic>
          <a:graphicData uri="http://schemas.openxmlformats.org/presentationml/2006/ole">
            <mc:AlternateContent xmlns:mc="http://schemas.openxmlformats.org/markup-compatibility/2006">
              <mc:Choice xmlns:v="urn:schemas-microsoft-com:vml" Requires="v">
                <p:oleObj spid="_x0000_s1044429" name="Equation" r:id="rId17" imgW="165100" imgH="203200" progId="Equation.3">
                  <p:embed/>
                </p:oleObj>
              </mc:Choice>
              <mc:Fallback>
                <p:oleObj name="Equation" r:id="rId17" imgW="165100" imgH="203200" progId="Equation.3">
                  <p:embed/>
                  <p:pic>
                    <p:nvPicPr>
                      <p:cNvPr id="0" name=""/>
                      <p:cNvPicPr/>
                      <p:nvPr/>
                    </p:nvPicPr>
                    <p:blipFill>
                      <a:blip r:embed="rId18"/>
                      <a:stretch>
                        <a:fillRect/>
                      </a:stretch>
                    </p:blipFill>
                    <p:spPr>
                      <a:xfrm>
                        <a:off x="2343150" y="2514600"/>
                        <a:ext cx="323850" cy="400050"/>
                      </a:xfrm>
                      <a:prstGeom prst="rect">
                        <a:avLst/>
                      </a:prstGeom>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1333980611"/>
              </p:ext>
            </p:extLst>
          </p:nvPr>
        </p:nvGraphicFramePr>
        <p:xfrm>
          <a:off x="3433763" y="2501900"/>
          <a:ext cx="300037" cy="425450"/>
        </p:xfrm>
        <a:graphic>
          <a:graphicData uri="http://schemas.openxmlformats.org/presentationml/2006/ole">
            <mc:AlternateContent xmlns:mc="http://schemas.openxmlformats.org/markup-compatibility/2006">
              <mc:Choice xmlns:v="urn:schemas-microsoft-com:vml" Requires="v">
                <p:oleObj spid="_x0000_s1044430" name="Equation" r:id="rId19" imgW="152400" imgH="215900" progId="Equation.3">
                  <p:embed/>
                </p:oleObj>
              </mc:Choice>
              <mc:Fallback>
                <p:oleObj name="Equation" r:id="rId19" imgW="152400" imgH="215900" progId="Equation.3">
                  <p:embed/>
                  <p:pic>
                    <p:nvPicPr>
                      <p:cNvPr id="0" name=""/>
                      <p:cNvPicPr/>
                      <p:nvPr/>
                    </p:nvPicPr>
                    <p:blipFill>
                      <a:blip r:embed="rId20"/>
                      <a:stretch>
                        <a:fillRect/>
                      </a:stretch>
                    </p:blipFill>
                    <p:spPr>
                      <a:xfrm>
                        <a:off x="3433763" y="2501900"/>
                        <a:ext cx="300037" cy="425450"/>
                      </a:xfrm>
                      <a:prstGeom prst="rect">
                        <a:avLst/>
                      </a:prstGeom>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2108733242"/>
              </p:ext>
            </p:extLst>
          </p:nvPr>
        </p:nvGraphicFramePr>
        <p:xfrm>
          <a:off x="3810000" y="2514600"/>
          <a:ext cx="325437" cy="400050"/>
        </p:xfrm>
        <a:graphic>
          <a:graphicData uri="http://schemas.openxmlformats.org/presentationml/2006/ole">
            <mc:AlternateContent xmlns:mc="http://schemas.openxmlformats.org/markup-compatibility/2006">
              <mc:Choice xmlns:v="urn:schemas-microsoft-com:vml" Requires="v">
                <p:oleObj spid="_x0000_s1044431" name="Equation" r:id="rId21" imgW="165100" imgH="203200" progId="Equation.3">
                  <p:embed/>
                </p:oleObj>
              </mc:Choice>
              <mc:Fallback>
                <p:oleObj name="Equation" r:id="rId21" imgW="165100" imgH="203200" progId="Equation.3">
                  <p:embed/>
                  <p:pic>
                    <p:nvPicPr>
                      <p:cNvPr id="0" name=""/>
                      <p:cNvPicPr/>
                      <p:nvPr/>
                    </p:nvPicPr>
                    <p:blipFill>
                      <a:blip r:embed="rId22"/>
                      <a:stretch>
                        <a:fillRect/>
                      </a:stretch>
                    </p:blipFill>
                    <p:spPr>
                      <a:xfrm>
                        <a:off x="3810000" y="2514600"/>
                        <a:ext cx="325437" cy="400050"/>
                      </a:xfrm>
                      <a:prstGeom prst="rect">
                        <a:avLst/>
                      </a:prstGeom>
                    </p:spPr>
                  </p:pic>
                </p:oleObj>
              </mc:Fallback>
            </mc:AlternateContent>
          </a:graphicData>
        </a:graphic>
      </p:graphicFrame>
      <p:graphicFrame>
        <p:nvGraphicFramePr>
          <p:cNvPr id="17" name="Object 16"/>
          <p:cNvGraphicFramePr>
            <a:graphicFrameLocks noChangeAspect="1"/>
          </p:cNvGraphicFramePr>
          <p:nvPr>
            <p:extLst>
              <p:ext uri="{D42A27DB-BD31-4B8C-83A1-F6EECF244321}">
                <p14:modId xmlns:p14="http://schemas.microsoft.com/office/powerpoint/2010/main" val="2012750480"/>
              </p:ext>
            </p:extLst>
          </p:nvPr>
        </p:nvGraphicFramePr>
        <p:xfrm>
          <a:off x="4267200" y="2501900"/>
          <a:ext cx="323850" cy="425450"/>
        </p:xfrm>
        <a:graphic>
          <a:graphicData uri="http://schemas.openxmlformats.org/presentationml/2006/ole">
            <mc:AlternateContent xmlns:mc="http://schemas.openxmlformats.org/markup-compatibility/2006">
              <mc:Choice xmlns:v="urn:schemas-microsoft-com:vml" Requires="v">
                <p:oleObj spid="_x0000_s1044432" name="Equation" r:id="rId23" imgW="165100" imgH="215900" progId="Equation.3">
                  <p:embed/>
                </p:oleObj>
              </mc:Choice>
              <mc:Fallback>
                <p:oleObj name="Equation" r:id="rId23" imgW="165100" imgH="215900" progId="Equation.3">
                  <p:embed/>
                  <p:pic>
                    <p:nvPicPr>
                      <p:cNvPr id="0" name=""/>
                      <p:cNvPicPr/>
                      <p:nvPr/>
                    </p:nvPicPr>
                    <p:blipFill>
                      <a:blip r:embed="rId24"/>
                      <a:stretch>
                        <a:fillRect/>
                      </a:stretch>
                    </p:blipFill>
                    <p:spPr>
                      <a:xfrm>
                        <a:off x="4267200" y="2501900"/>
                        <a:ext cx="323850" cy="425450"/>
                      </a:xfrm>
                      <a:prstGeom prst="rect">
                        <a:avLst/>
                      </a:prstGeom>
                    </p:spPr>
                  </p:pic>
                </p:oleObj>
              </mc:Fallback>
            </mc:AlternateContent>
          </a:graphicData>
        </a:graphic>
      </p:graphicFrame>
      <p:graphicFrame>
        <p:nvGraphicFramePr>
          <p:cNvPr id="18" name="Object 17"/>
          <p:cNvGraphicFramePr>
            <a:graphicFrameLocks noChangeAspect="1"/>
          </p:cNvGraphicFramePr>
          <p:nvPr>
            <p:extLst>
              <p:ext uri="{D42A27DB-BD31-4B8C-83A1-F6EECF244321}">
                <p14:modId xmlns:p14="http://schemas.microsoft.com/office/powerpoint/2010/main" val="3156467307"/>
              </p:ext>
            </p:extLst>
          </p:nvPr>
        </p:nvGraphicFramePr>
        <p:xfrm>
          <a:off x="4857750" y="2514600"/>
          <a:ext cx="323850" cy="425450"/>
        </p:xfrm>
        <a:graphic>
          <a:graphicData uri="http://schemas.openxmlformats.org/presentationml/2006/ole">
            <mc:AlternateContent xmlns:mc="http://schemas.openxmlformats.org/markup-compatibility/2006">
              <mc:Choice xmlns:v="urn:schemas-microsoft-com:vml" Requires="v">
                <p:oleObj spid="_x0000_s1044433" name="Equation" r:id="rId25" imgW="165100" imgH="215900" progId="Equation.3">
                  <p:embed/>
                </p:oleObj>
              </mc:Choice>
              <mc:Fallback>
                <p:oleObj name="Equation" r:id="rId25" imgW="165100" imgH="215900" progId="Equation.3">
                  <p:embed/>
                  <p:pic>
                    <p:nvPicPr>
                      <p:cNvPr id="0" name=""/>
                      <p:cNvPicPr/>
                      <p:nvPr/>
                    </p:nvPicPr>
                    <p:blipFill>
                      <a:blip r:embed="rId26"/>
                      <a:stretch>
                        <a:fillRect/>
                      </a:stretch>
                    </p:blipFill>
                    <p:spPr>
                      <a:xfrm>
                        <a:off x="4857750" y="2514600"/>
                        <a:ext cx="323850" cy="425450"/>
                      </a:xfrm>
                      <a:prstGeom prst="rect">
                        <a:avLst/>
                      </a:prstGeom>
                    </p:spPr>
                  </p:pic>
                </p:oleObj>
              </mc:Fallback>
            </mc:AlternateContent>
          </a:graphicData>
        </a:graphic>
      </p:graphicFrame>
      <p:graphicFrame>
        <p:nvGraphicFramePr>
          <p:cNvPr id="19" name="Object 18"/>
          <p:cNvGraphicFramePr>
            <a:graphicFrameLocks noChangeAspect="1"/>
          </p:cNvGraphicFramePr>
          <p:nvPr>
            <p:extLst>
              <p:ext uri="{D42A27DB-BD31-4B8C-83A1-F6EECF244321}">
                <p14:modId xmlns:p14="http://schemas.microsoft.com/office/powerpoint/2010/main" val="2409678374"/>
              </p:ext>
            </p:extLst>
          </p:nvPr>
        </p:nvGraphicFramePr>
        <p:xfrm>
          <a:off x="5695950" y="2514600"/>
          <a:ext cx="323850" cy="400050"/>
        </p:xfrm>
        <a:graphic>
          <a:graphicData uri="http://schemas.openxmlformats.org/presentationml/2006/ole">
            <mc:AlternateContent xmlns:mc="http://schemas.openxmlformats.org/markup-compatibility/2006">
              <mc:Choice xmlns:v="urn:schemas-microsoft-com:vml" Requires="v">
                <p:oleObj spid="_x0000_s1044434" name="Equation" r:id="rId27" imgW="165100" imgH="203200" progId="Equation.3">
                  <p:embed/>
                </p:oleObj>
              </mc:Choice>
              <mc:Fallback>
                <p:oleObj name="Equation" r:id="rId27" imgW="165100" imgH="203200" progId="Equation.3">
                  <p:embed/>
                  <p:pic>
                    <p:nvPicPr>
                      <p:cNvPr id="0" name=""/>
                      <p:cNvPicPr/>
                      <p:nvPr/>
                    </p:nvPicPr>
                    <p:blipFill>
                      <a:blip r:embed="rId28"/>
                      <a:stretch>
                        <a:fillRect/>
                      </a:stretch>
                    </p:blipFill>
                    <p:spPr>
                      <a:xfrm>
                        <a:off x="5695950" y="2514600"/>
                        <a:ext cx="323850" cy="400050"/>
                      </a:xfrm>
                      <a:prstGeom prst="rect">
                        <a:avLst/>
                      </a:prstGeom>
                    </p:spPr>
                  </p:pic>
                </p:oleObj>
              </mc:Fallback>
            </mc:AlternateContent>
          </a:graphicData>
        </a:graphic>
      </p:graphicFrame>
      <p:cxnSp>
        <p:nvCxnSpPr>
          <p:cNvPr id="26" name="Straight Arrow Connector 25"/>
          <p:cNvCxnSpPr/>
          <p:nvPr/>
        </p:nvCxnSpPr>
        <p:spPr bwMode="auto">
          <a:xfrm flipV="1">
            <a:off x="2514600" y="1905000"/>
            <a:ext cx="685800" cy="609600"/>
          </a:xfrm>
          <a:prstGeom prst="straightConnector1">
            <a:avLst/>
          </a:prstGeom>
          <a:solidFill>
            <a:schemeClr val="accent1"/>
          </a:solidFill>
          <a:ln w="9525" cap="flat" cmpd="sng" algn="ctr">
            <a:solidFill>
              <a:srgbClr val="0000FF"/>
            </a:solidFill>
            <a:prstDash val="solid"/>
            <a:round/>
            <a:headEnd type="none" w="med" len="med"/>
            <a:tailEnd type="arrow"/>
          </a:ln>
          <a:effectLst/>
        </p:spPr>
      </p:cxnSp>
      <p:cxnSp>
        <p:nvCxnSpPr>
          <p:cNvPr id="28" name="Straight Arrow Connector 27"/>
          <p:cNvCxnSpPr/>
          <p:nvPr/>
        </p:nvCxnSpPr>
        <p:spPr bwMode="auto">
          <a:xfrm flipV="1">
            <a:off x="1676400" y="1905000"/>
            <a:ext cx="609600" cy="609600"/>
          </a:xfrm>
          <a:prstGeom prst="straightConnector1">
            <a:avLst/>
          </a:prstGeom>
          <a:solidFill>
            <a:schemeClr val="accent1"/>
          </a:solidFill>
          <a:ln w="9525" cap="flat" cmpd="sng" algn="ctr">
            <a:solidFill>
              <a:srgbClr val="0000FF"/>
            </a:solidFill>
            <a:prstDash val="solid"/>
            <a:round/>
            <a:headEnd type="none" w="med" len="med"/>
            <a:tailEnd type="arrow"/>
          </a:ln>
          <a:effectLst/>
        </p:spPr>
      </p:cxnSp>
      <p:cxnSp>
        <p:nvCxnSpPr>
          <p:cNvPr id="31" name="Straight Arrow Connector 30"/>
          <p:cNvCxnSpPr/>
          <p:nvPr/>
        </p:nvCxnSpPr>
        <p:spPr bwMode="auto">
          <a:xfrm flipV="1">
            <a:off x="3657600" y="1905000"/>
            <a:ext cx="457200" cy="609600"/>
          </a:xfrm>
          <a:prstGeom prst="straightConnector1">
            <a:avLst/>
          </a:prstGeom>
          <a:solidFill>
            <a:schemeClr val="accent1"/>
          </a:solidFill>
          <a:ln w="9525" cap="flat" cmpd="sng" algn="ctr">
            <a:solidFill>
              <a:srgbClr val="0000FF"/>
            </a:solidFill>
            <a:prstDash val="solid"/>
            <a:round/>
            <a:headEnd type="none" w="med" len="med"/>
            <a:tailEnd type="arrow"/>
          </a:ln>
          <a:effectLst/>
        </p:spPr>
      </p:cxnSp>
      <p:graphicFrame>
        <p:nvGraphicFramePr>
          <p:cNvPr id="36" name="Object 35"/>
          <p:cNvGraphicFramePr>
            <a:graphicFrameLocks noChangeAspect="1"/>
          </p:cNvGraphicFramePr>
          <p:nvPr>
            <p:extLst>
              <p:ext uri="{D42A27DB-BD31-4B8C-83A1-F6EECF244321}">
                <p14:modId xmlns:p14="http://schemas.microsoft.com/office/powerpoint/2010/main" val="3543778471"/>
              </p:ext>
            </p:extLst>
          </p:nvPr>
        </p:nvGraphicFramePr>
        <p:xfrm>
          <a:off x="1041400" y="1511300"/>
          <a:ext cx="325438" cy="425450"/>
        </p:xfrm>
        <a:graphic>
          <a:graphicData uri="http://schemas.openxmlformats.org/presentationml/2006/ole">
            <mc:AlternateContent xmlns:mc="http://schemas.openxmlformats.org/markup-compatibility/2006">
              <mc:Choice xmlns:v="urn:schemas-microsoft-com:vml" Requires="v">
                <p:oleObj spid="_x0000_s1044435" name="Equation" r:id="rId29" imgW="165100" imgH="215900" progId="Equation.3">
                  <p:embed/>
                </p:oleObj>
              </mc:Choice>
              <mc:Fallback>
                <p:oleObj name="Equation" r:id="rId29" imgW="165100" imgH="215900" progId="Equation.3">
                  <p:embed/>
                  <p:pic>
                    <p:nvPicPr>
                      <p:cNvPr id="0" name=""/>
                      <p:cNvPicPr/>
                      <p:nvPr/>
                    </p:nvPicPr>
                    <p:blipFill>
                      <a:blip r:embed="rId30"/>
                      <a:stretch>
                        <a:fillRect/>
                      </a:stretch>
                    </p:blipFill>
                    <p:spPr>
                      <a:xfrm>
                        <a:off x="1041400" y="1511300"/>
                        <a:ext cx="325438" cy="425450"/>
                      </a:xfrm>
                      <a:prstGeom prst="rect">
                        <a:avLst/>
                      </a:prstGeom>
                    </p:spPr>
                  </p:pic>
                </p:oleObj>
              </mc:Fallback>
            </mc:AlternateContent>
          </a:graphicData>
        </a:graphic>
      </p:graphicFrame>
      <p:cxnSp>
        <p:nvCxnSpPr>
          <p:cNvPr id="38" name="Straight Arrow Connector 37"/>
          <p:cNvCxnSpPr/>
          <p:nvPr/>
        </p:nvCxnSpPr>
        <p:spPr bwMode="auto">
          <a:xfrm flipV="1">
            <a:off x="4114800" y="1905000"/>
            <a:ext cx="609600" cy="609600"/>
          </a:xfrm>
          <a:prstGeom prst="straightConnector1">
            <a:avLst/>
          </a:prstGeom>
          <a:solidFill>
            <a:schemeClr val="accent1"/>
          </a:solidFill>
          <a:ln w="9525" cap="flat" cmpd="sng" algn="ctr">
            <a:solidFill>
              <a:srgbClr val="0000FF"/>
            </a:solidFill>
            <a:prstDash val="solid"/>
            <a:round/>
            <a:headEnd type="none" w="med" len="med"/>
            <a:tailEnd type="arrow"/>
          </a:ln>
          <a:effectLst/>
        </p:spPr>
      </p:cxnSp>
      <p:cxnSp>
        <p:nvCxnSpPr>
          <p:cNvPr id="40" name="Straight Arrow Connector 39"/>
          <p:cNvCxnSpPr/>
          <p:nvPr/>
        </p:nvCxnSpPr>
        <p:spPr bwMode="auto">
          <a:xfrm flipV="1">
            <a:off x="5105400" y="1905000"/>
            <a:ext cx="685800" cy="609600"/>
          </a:xfrm>
          <a:prstGeom prst="straightConnector1">
            <a:avLst/>
          </a:prstGeom>
          <a:solidFill>
            <a:schemeClr val="accent1"/>
          </a:solidFill>
          <a:ln w="9525" cap="flat" cmpd="sng" algn="ctr">
            <a:solidFill>
              <a:srgbClr val="0000FF"/>
            </a:solidFill>
            <a:prstDash val="solid"/>
            <a:round/>
            <a:headEnd type="none" w="med" len="med"/>
            <a:tailEnd type="arrow"/>
          </a:ln>
          <a:effectLst/>
        </p:spPr>
      </p:cxnSp>
      <p:cxnSp>
        <p:nvCxnSpPr>
          <p:cNvPr id="42" name="Straight Arrow Connector 41"/>
          <p:cNvCxnSpPr/>
          <p:nvPr/>
        </p:nvCxnSpPr>
        <p:spPr bwMode="auto">
          <a:xfrm flipV="1">
            <a:off x="5943600" y="1905000"/>
            <a:ext cx="1" cy="609600"/>
          </a:xfrm>
          <a:prstGeom prst="straightConnector1">
            <a:avLst/>
          </a:prstGeom>
          <a:solidFill>
            <a:schemeClr val="accent1"/>
          </a:solidFill>
          <a:ln w="9525" cap="flat" cmpd="sng" algn="ctr">
            <a:solidFill>
              <a:srgbClr val="0000FF"/>
            </a:solidFill>
            <a:prstDash val="solid"/>
            <a:round/>
            <a:headEnd type="none" w="med" len="med"/>
            <a:tailEnd type="arrow"/>
          </a:ln>
          <a:effectLst/>
        </p:spPr>
      </p:cxnSp>
      <p:graphicFrame>
        <p:nvGraphicFramePr>
          <p:cNvPr id="45" name="Table 44"/>
          <p:cNvGraphicFramePr>
            <a:graphicFrameLocks noGrp="1"/>
          </p:cNvGraphicFramePr>
          <p:nvPr>
            <p:extLst>
              <p:ext uri="{D42A27DB-BD31-4B8C-83A1-F6EECF244321}">
                <p14:modId xmlns:p14="http://schemas.microsoft.com/office/powerpoint/2010/main" val="1254643581"/>
              </p:ext>
            </p:extLst>
          </p:nvPr>
        </p:nvGraphicFramePr>
        <p:xfrm>
          <a:off x="2362200" y="3581400"/>
          <a:ext cx="2971800" cy="2346960"/>
        </p:xfrm>
        <a:graphic>
          <a:graphicData uri="http://schemas.openxmlformats.org/drawingml/2006/table">
            <a:tbl>
              <a:tblPr bandRow="1">
                <a:tableStyleId>{5C22544A-7EE6-4342-B048-85BDC9FD1C3A}</a:tableStyleId>
              </a:tblPr>
              <a:tblGrid>
                <a:gridCol w="1485900"/>
                <a:gridCol w="1485900"/>
              </a:tblGrid>
              <a:tr h="283029">
                <a:tc>
                  <a:txBody>
                    <a:bodyPr/>
                    <a:lstStyle/>
                    <a:p>
                      <a:pPr algn="ctr"/>
                      <a:r>
                        <a:rPr lang="en-US" sz="1600" i="1" dirty="0" smtClean="0">
                          <a:latin typeface="Times"/>
                          <a:cs typeface="Times"/>
                        </a:rPr>
                        <a:t>a</a:t>
                      </a:r>
                      <a:r>
                        <a:rPr lang="en-US" sz="1600" i="1" baseline="-25000" dirty="0" smtClean="0">
                          <a:latin typeface="Times"/>
                          <a:cs typeface="Times"/>
                        </a:rPr>
                        <a:t>1</a:t>
                      </a:r>
                      <a:endParaRPr lang="en-US" sz="1600" i="1" baseline="-25000" dirty="0">
                        <a:latin typeface="Times"/>
                        <a:cs typeface="Times"/>
                      </a:endParaRPr>
                    </a:p>
                  </a:txBody>
                  <a:tcPr/>
                </a:tc>
                <a:tc>
                  <a:txBody>
                    <a:bodyPr/>
                    <a:lstStyle/>
                    <a:p>
                      <a:pPr algn="ctr"/>
                      <a:r>
                        <a:rPr lang="en-US" sz="1600" b="1" dirty="0" smtClean="0">
                          <a:solidFill>
                            <a:srgbClr val="FF0000"/>
                          </a:solidFill>
                          <a:latin typeface="Times"/>
                          <a:cs typeface="Times"/>
                        </a:rPr>
                        <a:t>?</a:t>
                      </a:r>
                      <a:endParaRPr lang="en-US" sz="1600" b="1" dirty="0">
                        <a:solidFill>
                          <a:srgbClr val="FF0000"/>
                        </a:solidFill>
                        <a:latin typeface="Times"/>
                        <a:cs typeface="Times"/>
                      </a:endParaRPr>
                    </a:p>
                  </a:txBody>
                  <a:tcPr/>
                </a:tc>
              </a:tr>
              <a:tr h="283029">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i="1" dirty="0" smtClean="0">
                          <a:latin typeface="Times"/>
                          <a:cs typeface="Times"/>
                        </a:rPr>
                        <a:t>a</a:t>
                      </a:r>
                      <a:r>
                        <a:rPr lang="en-US" sz="1600" i="1" baseline="-25000" dirty="0" smtClean="0">
                          <a:latin typeface="Times"/>
                          <a:cs typeface="Times"/>
                        </a:rPr>
                        <a:t>2</a:t>
                      </a: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b="1" dirty="0" smtClean="0">
                          <a:solidFill>
                            <a:srgbClr val="FF0000"/>
                          </a:solidFill>
                          <a:latin typeface="Times"/>
                          <a:cs typeface="Times"/>
                        </a:rPr>
                        <a:t>?</a:t>
                      </a:r>
                    </a:p>
                  </a:txBody>
                  <a:tcPr/>
                </a:tc>
              </a:tr>
              <a:tr h="283029">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i="1" dirty="0" smtClean="0">
                          <a:latin typeface="Times"/>
                          <a:cs typeface="Times"/>
                        </a:rPr>
                        <a:t>a</a:t>
                      </a:r>
                      <a:r>
                        <a:rPr lang="en-US" sz="1600" i="1" baseline="-25000" dirty="0" smtClean="0">
                          <a:latin typeface="Times"/>
                          <a:cs typeface="Times"/>
                        </a:rPr>
                        <a:t>3</a:t>
                      </a: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b="1" dirty="0" smtClean="0">
                          <a:solidFill>
                            <a:srgbClr val="FF0000"/>
                          </a:solidFill>
                          <a:latin typeface="Times"/>
                          <a:cs typeface="Times"/>
                        </a:rPr>
                        <a:t>?</a:t>
                      </a:r>
                    </a:p>
                  </a:txBody>
                  <a:tcPr/>
                </a:tc>
              </a:tr>
              <a:tr h="283029">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i="1" dirty="0" smtClean="0">
                          <a:latin typeface="Times"/>
                          <a:cs typeface="Times"/>
                        </a:rPr>
                        <a:t>a</a:t>
                      </a:r>
                      <a:r>
                        <a:rPr lang="en-US" sz="1600" i="1" baseline="-25000" dirty="0" smtClean="0">
                          <a:latin typeface="Times"/>
                          <a:cs typeface="Times"/>
                        </a:rPr>
                        <a:t>4</a:t>
                      </a: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b="1" dirty="0" smtClean="0">
                          <a:solidFill>
                            <a:srgbClr val="FF0000"/>
                          </a:solidFill>
                          <a:latin typeface="Times"/>
                          <a:cs typeface="Times"/>
                        </a:rPr>
                        <a:t>?</a:t>
                      </a:r>
                    </a:p>
                  </a:txBody>
                  <a:tcPr/>
                </a:tc>
              </a:tr>
              <a:tr h="283029">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i="1" dirty="0" smtClean="0">
                          <a:latin typeface="Times"/>
                          <a:cs typeface="Times"/>
                        </a:rPr>
                        <a:t>a</a:t>
                      </a:r>
                      <a:r>
                        <a:rPr lang="en-US" sz="1600" i="1" baseline="-25000" dirty="0" smtClean="0">
                          <a:latin typeface="Times"/>
                          <a:cs typeface="Times"/>
                        </a:rPr>
                        <a:t>5</a:t>
                      </a: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b="1" dirty="0" smtClean="0">
                          <a:solidFill>
                            <a:srgbClr val="FF0000"/>
                          </a:solidFill>
                          <a:latin typeface="Times"/>
                          <a:cs typeface="Times"/>
                        </a:rPr>
                        <a:t>?</a:t>
                      </a:r>
                    </a:p>
                  </a:txBody>
                  <a:tcPr/>
                </a:tc>
              </a:tr>
              <a:tr h="283029">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i="1" dirty="0" smtClean="0">
                          <a:latin typeface="Times"/>
                          <a:cs typeface="Times"/>
                        </a:rPr>
                        <a:t>a</a:t>
                      </a:r>
                      <a:r>
                        <a:rPr lang="en-US" sz="1600" i="1" baseline="-25000" dirty="0" smtClean="0">
                          <a:latin typeface="Times"/>
                          <a:cs typeface="Times"/>
                        </a:rPr>
                        <a:t>6</a:t>
                      </a: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b="1" dirty="0" smtClean="0">
                          <a:solidFill>
                            <a:srgbClr val="FF0000"/>
                          </a:solidFill>
                          <a:latin typeface="Times"/>
                          <a:cs typeface="Times"/>
                        </a:rPr>
                        <a:t>?</a:t>
                      </a:r>
                    </a:p>
                  </a:txBody>
                  <a:tcPr/>
                </a:tc>
              </a:tr>
              <a:tr h="283029">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i="1" dirty="0" smtClean="0">
                          <a:latin typeface="Times"/>
                          <a:cs typeface="Times"/>
                        </a:rPr>
                        <a:t>a</a:t>
                      </a:r>
                      <a:r>
                        <a:rPr lang="en-US" sz="1600" i="1" baseline="-25000" dirty="0" smtClean="0">
                          <a:latin typeface="Times"/>
                          <a:cs typeface="Times"/>
                        </a:rPr>
                        <a:t>7</a:t>
                      </a: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b="1" dirty="0" smtClean="0">
                          <a:solidFill>
                            <a:srgbClr val="FF0000"/>
                          </a:solidFill>
                          <a:latin typeface="Times"/>
                          <a:cs typeface="Times"/>
                        </a:rPr>
                        <a:t>?</a:t>
                      </a:r>
                    </a:p>
                  </a:txBody>
                  <a:tcPr/>
                </a:tc>
              </a:tr>
            </a:tbl>
          </a:graphicData>
        </a:graphic>
      </p:graphicFrame>
      <p:cxnSp>
        <p:nvCxnSpPr>
          <p:cNvPr id="34" name="Straight Arrow Connector 33"/>
          <p:cNvCxnSpPr/>
          <p:nvPr/>
        </p:nvCxnSpPr>
        <p:spPr bwMode="auto">
          <a:xfrm flipV="1">
            <a:off x="4572000" y="1905000"/>
            <a:ext cx="990600" cy="609600"/>
          </a:xfrm>
          <a:prstGeom prst="straightConnector1">
            <a:avLst/>
          </a:prstGeom>
          <a:solidFill>
            <a:schemeClr val="accent1"/>
          </a:solidFill>
          <a:ln w="9525" cap="flat" cmpd="sng" algn="ctr">
            <a:solidFill>
              <a:srgbClr val="0000FF"/>
            </a:solidFill>
            <a:prstDash val="solid"/>
            <a:round/>
            <a:headEnd type="none" w="med" len="med"/>
            <a:tailEnd type="arrow"/>
          </a:ln>
          <a:effectLst/>
        </p:spPr>
      </p:cxnSp>
    </p:spTree>
    <p:extLst>
      <p:ext uri="{BB962C8B-B14F-4D97-AF65-F5344CB8AC3E}">
        <p14:creationId xmlns:p14="http://schemas.microsoft.com/office/powerpoint/2010/main" val="1295642470"/>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t>Alignment variables</a:t>
            </a:r>
            <a:endParaRPr lang="en-US" dirty="0"/>
          </a:p>
        </p:txBody>
      </p:sp>
      <p:sp>
        <p:nvSpPr>
          <p:cNvPr id="4" name="Rectangle 3"/>
          <p:cNvSpPr>
            <a:spLocks noChangeArrowheads="1"/>
          </p:cNvSpPr>
          <p:nvPr/>
        </p:nvSpPr>
        <p:spPr bwMode="auto">
          <a:xfrm>
            <a:off x="1524000" y="1143000"/>
            <a:ext cx="5638800" cy="381000"/>
          </a:xfrm>
          <a:prstGeom prst="rect">
            <a:avLst/>
          </a:prstGeom>
          <a:noFill/>
          <a:ln w="9525">
            <a:noFill/>
            <a:miter lim="800000"/>
            <a:headEnd/>
            <a:tailEnd/>
          </a:ln>
          <a:effectLst/>
        </p:spPr>
        <p:txBody>
          <a:bodyPr wrap="none" anchor="ctr">
            <a:prstTxWarp prst="textNoShape">
              <a:avLst/>
            </a:prstTxWarp>
          </a:bodyPr>
          <a:lstStyle/>
          <a:p>
            <a:pPr algn="l" eaLnBrk="0" hangingPunct="0"/>
            <a:r>
              <a:rPr lang="en-US" sz="2400" dirty="0" smtClean="0"/>
              <a:t>And the program has been implemented</a:t>
            </a:r>
            <a:endParaRPr lang="en-US" sz="2400" dirty="0"/>
          </a:p>
        </p:txBody>
      </p:sp>
      <p:sp>
        <p:nvSpPr>
          <p:cNvPr id="5" name="Text Box 14"/>
          <p:cNvSpPr txBox="1">
            <a:spLocks noChangeArrowheads="1"/>
          </p:cNvSpPr>
          <p:nvPr/>
        </p:nvSpPr>
        <p:spPr bwMode="auto">
          <a:xfrm>
            <a:off x="1371600" y="2971800"/>
            <a:ext cx="5486448" cy="461665"/>
          </a:xfrm>
          <a:prstGeom prst="rect">
            <a:avLst/>
          </a:prstGeom>
          <a:noFill/>
          <a:ln w="9525">
            <a:noFill/>
            <a:miter lim="800000"/>
            <a:headEnd/>
            <a:tailEnd/>
          </a:ln>
          <a:effectLst/>
        </p:spPr>
        <p:txBody>
          <a:bodyPr wrap="none">
            <a:prstTxWarp prst="textNoShape">
              <a:avLst/>
            </a:prstTxWarp>
            <a:spAutoFit/>
          </a:bodyPr>
          <a:lstStyle/>
          <a:p>
            <a:pPr algn="l"/>
            <a:r>
              <a:rPr lang="en-US" altLang="ja-JP" sz="2400" dirty="0" smtClean="0">
                <a:latin typeface="Tahoma" pitchFamily="-111" charset="0"/>
                <a:ea typeface="ＭＳ Ｐゴシック" pitchFamily="-111" charset="-128"/>
                <a:cs typeface="ＭＳ Ｐゴシック" pitchFamily="-111" charset="-128"/>
              </a:rPr>
              <a:t>Le </a:t>
            </a:r>
            <a:r>
              <a:rPr lang="en-US" altLang="ja-JP" sz="2400" dirty="0" err="1" smtClean="0">
                <a:latin typeface="Tahoma" pitchFamily="-111" charset="0"/>
                <a:ea typeface="ＭＳ Ｐゴシック" pitchFamily="-111" charset="-128"/>
                <a:cs typeface="ＭＳ Ｐゴシック" pitchFamily="-111" charset="-128"/>
              </a:rPr>
              <a:t>programme</a:t>
            </a:r>
            <a:r>
              <a:rPr lang="en-US" altLang="ja-JP" sz="2400" dirty="0" smtClean="0">
                <a:latin typeface="Tahoma" pitchFamily="-111" charset="0"/>
                <a:ea typeface="ＭＳ Ｐゴシック" pitchFamily="-111" charset="-128"/>
                <a:cs typeface="ＭＳ Ｐゴシック" pitchFamily="-111" charset="-128"/>
              </a:rPr>
              <a:t> a </a:t>
            </a:r>
            <a:r>
              <a:rPr lang="en-US" altLang="ja-JP" sz="2400" dirty="0" err="1" smtClean="0">
                <a:latin typeface="Tahoma" pitchFamily="-111" charset="0"/>
                <a:ea typeface="ＭＳ Ｐゴシック" pitchFamily="-111" charset="-128"/>
                <a:cs typeface="ＭＳ Ｐゴシック" pitchFamily="-111" charset="-128"/>
              </a:rPr>
              <a:t>ete</a:t>
            </a:r>
            <a:r>
              <a:rPr lang="en-US" altLang="ja-JP" sz="2400" dirty="0" smtClean="0">
                <a:latin typeface="Tahoma" pitchFamily="-111" charset="0"/>
                <a:ea typeface="ＭＳ Ｐゴシック" pitchFamily="-111" charset="-128"/>
                <a:cs typeface="ＭＳ Ｐゴシック" pitchFamily="-111" charset="-128"/>
              </a:rPr>
              <a:t> </a:t>
            </a:r>
            <a:r>
              <a:rPr lang="en-US" altLang="ja-JP" sz="2400" dirty="0" err="1" smtClean="0">
                <a:latin typeface="Tahoma" pitchFamily="-111" charset="0"/>
                <a:ea typeface="ＭＳ Ｐゴシック" pitchFamily="-111" charset="-128"/>
                <a:cs typeface="ＭＳ Ｐゴシック" pitchFamily="-111" charset="-128"/>
              </a:rPr>
              <a:t>mis</a:t>
            </a:r>
            <a:r>
              <a:rPr lang="en-US" altLang="ja-JP" sz="2400" dirty="0" smtClean="0">
                <a:latin typeface="Tahoma" pitchFamily="-111" charset="0"/>
                <a:ea typeface="ＭＳ Ｐゴシック" pitchFamily="-111" charset="-128"/>
                <a:cs typeface="ＭＳ Ｐゴシック" pitchFamily="-111" charset="-128"/>
              </a:rPr>
              <a:t> en application</a:t>
            </a:r>
            <a:endParaRPr lang="en-US" altLang="ja-JP" sz="2400" dirty="0">
              <a:latin typeface="Tahoma" pitchFamily="-111" charset="0"/>
              <a:ea typeface="ＭＳ Ｐゴシック" pitchFamily="-111" charset="-128"/>
              <a:cs typeface="ＭＳ Ｐゴシック" pitchFamily="-111" charset="-128"/>
            </a:endParaRPr>
          </a:p>
        </p:txBody>
      </p:sp>
      <p:graphicFrame>
        <p:nvGraphicFramePr>
          <p:cNvPr id="6" name="Object 5"/>
          <p:cNvGraphicFramePr>
            <a:graphicFrameLocks noChangeAspect="1"/>
          </p:cNvGraphicFramePr>
          <p:nvPr>
            <p:extLst>
              <p:ext uri="{D42A27DB-BD31-4B8C-83A1-F6EECF244321}">
                <p14:modId xmlns:p14="http://schemas.microsoft.com/office/powerpoint/2010/main" val="792383896"/>
              </p:ext>
            </p:extLst>
          </p:nvPr>
        </p:nvGraphicFramePr>
        <p:xfrm>
          <a:off x="1828800" y="1524000"/>
          <a:ext cx="274637" cy="400050"/>
        </p:xfrm>
        <a:graphic>
          <a:graphicData uri="http://schemas.openxmlformats.org/presentationml/2006/ole">
            <mc:AlternateContent xmlns:mc="http://schemas.openxmlformats.org/markup-compatibility/2006">
              <mc:Choice xmlns:v="urn:schemas-microsoft-com:vml" Requires="v">
                <p:oleObj spid="_x0000_s1045432" name="Equation" r:id="rId3" imgW="139700" imgH="203200" progId="Equation.3">
                  <p:embed/>
                </p:oleObj>
              </mc:Choice>
              <mc:Fallback>
                <p:oleObj name="Equation" r:id="rId3" imgW="139700" imgH="203200" progId="Equation.3">
                  <p:embed/>
                  <p:pic>
                    <p:nvPicPr>
                      <p:cNvPr id="0" name=""/>
                      <p:cNvPicPr/>
                      <p:nvPr/>
                    </p:nvPicPr>
                    <p:blipFill>
                      <a:blip r:embed="rId4"/>
                      <a:stretch>
                        <a:fillRect/>
                      </a:stretch>
                    </p:blipFill>
                    <p:spPr>
                      <a:xfrm>
                        <a:off x="1828800" y="1524000"/>
                        <a:ext cx="274637" cy="400050"/>
                      </a:xfrm>
                      <a:prstGeom prst="rect">
                        <a:avLst/>
                      </a:prstGeom>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2626398492"/>
              </p:ext>
            </p:extLst>
          </p:nvPr>
        </p:nvGraphicFramePr>
        <p:xfrm>
          <a:off x="2266950" y="1524000"/>
          <a:ext cx="323850" cy="400050"/>
        </p:xfrm>
        <a:graphic>
          <a:graphicData uri="http://schemas.openxmlformats.org/presentationml/2006/ole">
            <mc:AlternateContent xmlns:mc="http://schemas.openxmlformats.org/markup-compatibility/2006">
              <mc:Choice xmlns:v="urn:schemas-microsoft-com:vml" Requires="v">
                <p:oleObj spid="_x0000_s1045433" name="Equation" r:id="rId5" imgW="165100" imgH="203200" progId="Equation.3">
                  <p:embed/>
                </p:oleObj>
              </mc:Choice>
              <mc:Fallback>
                <p:oleObj name="Equation" r:id="rId5" imgW="165100" imgH="203200" progId="Equation.3">
                  <p:embed/>
                  <p:pic>
                    <p:nvPicPr>
                      <p:cNvPr id="0" name=""/>
                      <p:cNvPicPr/>
                      <p:nvPr/>
                    </p:nvPicPr>
                    <p:blipFill>
                      <a:blip r:embed="rId6"/>
                      <a:stretch>
                        <a:fillRect/>
                      </a:stretch>
                    </p:blipFill>
                    <p:spPr>
                      <a:xfrm>
                        <a:off x="2266950" y="1524000"/>
                        <a:ext cx="323850" cy="400050"/>
                      </a:xfrm>
                      <a:prstGeom prst="rect">
                        <a:avLst/>
                      </a:prstGeom>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2250902967"/>
              </p:ext>
            </p:extLst>
          </p:nvPr>
        </p:nvGraphicFramePr>
        <p:xfrm>
          <a:off x="3141663" y="1511300"/>
          <a:ext cx="300037" cy="425450"/>
        </p:xfrm>
        <a:graphic>
          <a:graphicData uri="http://schemas.openxmlformats.org/presentationml/2006/ole">
            <mc:AlternateContent xmlns:mc="http://schemas.openxmlformats.org/markup-compatibility/2006">
              <mc:Choice xmlns:v="urn:schemas-microsoft-com:vml" Requires="v">
                <p:oleObj spid="_x0000_s1045434" name="Equation" r:id="rId7" imgW="152400" imgH="215900" progId="Equation.3">
                  <p:embed/>
                </p:oleObj>
              </mc:Choice>
              <mc:Fallback>
                <p:oleObj name="Equation" r:id="rId7" imgW="152400" imgH="215900" progId="Equation.3">
                  <p:embed/>
                  <p:pic>
                    <p:nvPicPr>
                      <p:cNvPr id="0" name=""/>
                      <p:cNvPicPr/>
                      <p:nvPr/>
                    </p:nvPicPr>
                    <p:blipFill>
                      <a:blip r:embed="rId8"/>
                      <a:stretch>
                        <a:fillRect/>
                      </a:stretch>
                    </p:blipFill>
                    <p:spPr>
                      <a:xfrm>
                        <a:off x="3141663" y="1511300"/>
                        <a:ext cx="300037" cy="425450"/>
                      </a:xfrm>
                      <a:prstGeom prst="rect">
                        <a:avLst/>
                      </a:prstGeom>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409540568"/>
              </p:ext>
            </p:extLst>
          </p:nvPr>
        </p:nvGraphicFramePr>
        <p:xfrm>
          <a:off x="4094163" y="1524000"/>
          <a:ext cx="325437" cy="400050"/>
        </p:xfrm>
        <a:graphic>
          <a:graphicData uri="http://schemas.openxmlformats.org/presentationml/2006/ole">
            <mc:AlternateContent xmlns:mc="http://schemas.openxmlformats.org/markup-compatibility/2006">
              <mc:Choice xmlns:v="urn:schemas-microsoft-com:vml" Requires="v">
                <p:oleObj spid="_x0000_s1045435" name="Equation" r:id="rId9" imgW="165100" imgH="203200" progId="Equation.3">
                  <p:embed/>
                </p:oleObj>
              </mc:Choice>
              <mc:Fallback>
                <p:oleObj name="Equation" r:id="rId9" imgW="165100" imgH="203200" progId="Equation.3">
                  <p:embed/>
                  <p:pic>
                    <p:nvPicPr>
                      <p:cNvPr id="0" name=""/>
                      <p:cNvPicPr/>
                      <p:nvPr/>
                    </p:nvPicPr>
                    <p:blipFill>
                      <a:blip r:embed="rId10"/>
                      <a:stretch>
                        <a:fillRect/>
                      </a:stretch>
                    </p:blipFill>
                    <p:spPr>
                      <a:xfrm>
                        <a:off x="4094163" y="1524000"/>
                        <a:ext cx="325437" cy="400050"/>
                      </a:xfrm>
                      <a:prstGeom prst="rect">
                        <a:avLst/>
                      </a:prstGeom>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3831553259"/>
              </p:ext>
            </p:extLst>
          </p:nvPr>
        </p:nvGraphicFramePr>
        <p:xfrm>
          <a:off x="4729163" y="1511300"/>
          <a:ext cx="300037" cy="425450"/>
        </p:xfrm>
        <a:graphic>
          <a:graphicData uri="http://schemas.openxmlformats.org/presentationml/2006/ole">
            <mc:AlternateContent xmlns:mc="http://schemas.openxmlformats.org/markup-compatibility/2006">
              <mc:Choice xmlns:v="urn:schemas-microsoft-com:vml" Requires="v">
                <p:oleObj spid="_x0000_s1045436" name="Equation" r:id="rId11" imgW="152400" imgH="215900" progId="Equation.3">
                  <p:embed/>
                </p:oleObj>
              </mc:Choice>
              <mc:Fallback>
                <p:oleObj name="Equation" r:id="rId11" imgW="152400" imgH="215900" progId="Equation.3">
                  <p:embed/>
                  <p:pic>
                    <p:nvPicPr>
                      <p:cNvPr id="0" name=""/>
                      <p:cNvPicPr/>
                      <p:nvPr/>
                    </p:nvPicPr>
                    <p:blipFill>
                      <a:blip r:embed="rId12"/>
                      <a:stretch>
                        <a:fillRect/>
                      </a:stretch>
                    </p:blipFill>
                    <p:spPr>
                      <a:xfrm>
                        <a:off x="4729163" y="1511300"/>
                        <a:ext cx="300037" cy="425450"/>
                      </a:xfrm>
                      <a:prstGeom prst="rect">
                        <a:avLst/>
                      </a:prstGeom>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476040013"/>
              </p:ext>
            </p:extLst>
          </p:nvPr>
        </p:nvGraphicFramePr>
        <p:xfrm>
          <a:off x="5797550" y="1511300"/>
          <a:ext cx="323850" cy="425450"/>
        </p:xfrm>
        <a:graphic>
          <a:graphicData uri="http://schemas.openxmlformats.org/presentationml/2006/ole">
            <mc:AlternateContent xmlns:mc="http://schemas.openxmlformats.org/markup-compatibility/2006">
              <mc:Choice xmlns:v="urn:schemas-microsoft-com:vml" Requires="v">
                <p:oleObj spid="_x0000_s1045437" name="Equation" r:id="rId13" imgW="165100" imgH="215900" progId="Equation.3">
                  <p:embed/>
                </p:oleObj>
              </mc:Choice>
              <mc:Fallback>
                <p:oleObj name="Equation" r:id="rId13" imgW="165100" imgH="215900" progId="Equation.3">
                  <p:embed/>
                  <p:pic>
                    <p:nvPicPr>
                      <p:cNvPr id="0" name=""/>
                      <p:cNvPicPr/>
                      <p:nvPr/>
                    </p:nvPicPr>
                    <p:blipFill>
                      <a:blip r:embed="rId14"/>
                      <a:stretch>
                        <a:fillRect/>
                      </a:stretch>
                    </p:blipFill>
                    <p:spPr>
                      <a:xfrm>
                        <a:off x="5797550" y="1511300"/>
                        <a:ext cx="323850" cy="425450"/>
                      </a:xfrm>
                      <a:prstGeom prst="rect">
                        <a:avLst/>
                      </a:prstGeom>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3723276102"/>
              </p:ext>
            </p:extLst>
          </p:nvPr>
        </p:nvGraphicFramePr>
        <p:xfrm>
          <a:off x="1524000" y="2514600"/>
          <a:ext cx="298450" cy="400050"/>
        </p:xfrm>
        <a:graphic>
          <a:graphicData uri="http://schemas.openxmlformats.org/presentationml/2006/ole">
            <mc:AlternateContent xmlns:mc="http://schemas.openxmlformats.org/markup-compatibility/2006">
              <mc:Choice xmlns:v="urn:schemas-microsoft-com:vml" Requires="v">
                <p:oleObj spid="_x0000_s1045438" name="Equation" r:id="rId15" imgW="152400" imgH="203200" progId="Equation.3">
                  <p:embed/>
                </p:oleObj>
              </mc:Choice>
              <mc:Fallback>
                <p:oleObj name="Equation" r:id="rId15" imgW="152400" imgH="203200" progId="Equation.3">
                  <p:embed/>
                  <p:pic>
                    <p:nvPicPr>
                      <p:cNvPr id="0" name=""/>
                      <p:cNvPicPr/>
                      <p:nvPr/>
                    </p:nvPicPr>
                    <p:blipFill>
                      <a:blip r:embed="rId16"/>
                      <a:stretch>
                        <a:fillRect/>
                      </a:stretch>
                    </p:blipFill>
                    <p:spPr>
                      <a:xfrm>
                        <a:off x="1524000" y="2514600"/>
                        <a:ext cx="298450" cy="400050"/>
                      </a:xfrm>
                      <a:prstGeom prst="rect">
                        <a:avLst/>
                      </a:prstGeom>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2165178913"/>
              </p:ext>
            </p:extLst>
          </p:nvPr>
        </p:nvGraphicFramePr>
        <p:xfrm>
          <a:off x="2343150" y="2514600"/>
          <a:ext cx="323850" cy="400050"/>
        </p:xfrm>
        <a:graphic>
          <a:graphicData uri="http://schemas.openxmlformats.org/presentationml/2006/ole">
            <mc:AlternateContent xmlns:mc="http://schemas.openxmlformats.org/markup-compatibility/2006">
              <mc:Choice xmlns:v="urn:schemas-microsoft-com:vml" Requires="v">
                <p:oleObj spid="_x0000_s1045439" name="Equation" r:id="rId17" imgW="165100" imgH="203200" progId="Equation.3">
                  <p:embed/>
                </p:oleObj>
              </mc:Choice>
              <mc:Fallback>
                <p:oleObj name="Equation" r:id="rId17" imgW="165100" imgH="203200" progId="Equation.3">
                  <p:embed/>
                  <p:pic>
                    <p:nvPicPr>
                      <p:cNvPr id="0" name=""/>
                      <p:cNvPicPr/>
                      <p:nvPr/>
                    </p:nvPicPr>
                    <p:blipFill>
                      <a:blip r:embed="rId18"/>
                      <a:stretch>
                        <a:fillRect/>
                      </a:stretch>
                    </p:blipFill>
                    <p:spPr>
                      <a:xfrm>
                        <a:off x="2343150" y="2514600"/>
                        <a:ext cx="323850" cy="400050"/>
                      </a:xfrm>
                      <a:prstGeom prst="rect">
                        <a:avLst/>
                      </a:prstGeom>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1649757262"/>
              </p:ext>
            </p:extLst>
          </p:nvPr>
        </p:nvGraphicFramePr>
        <p:xfrm>
          <a:off x="3433763" y="2501900"/>
          <a:ext cx="300037" cy="425450"/>
        </p:xfrm>
        <a:graphic>
          <a:graphicData uri="http://schemas.openxmlformats.org/presentationml/2006/ole">
            <mc:AlternateContent xmlns:mc="http://schemas.openxmlformats.org/markup-compatibility/2006">
              <mc:Choice xmlns:v="urn:schemas-microsoft-com:vml" Requires="v">
                <p:oleObj spid="_x0000_s1045440" name="Equation" r:id="rId19" imgW="152400" imgH="215900" progId="Equation.3">
                  <p:embed/>
                </p:oleObj>
              </mc:Choice>
              <mc:Fallback>
                <p:oleObj name="Equation" r:id="rId19" imgW="152400" imgH="215900" progId="Equation.3">
                  <p:embed/>
                  <p:pic>
                    <p:nvPicPr>
                      <p:cNvPr id="0" name=""/>
                      <p:cNvPicPr/>
                      <p:nvPr/>
                    </p:nvPicPr>
                    <p:blipFill>
                      <a:blip r:embed="rId20"/>
                      <a:stretch>
                        <a:fillRect/>
                      </a:stretch>
                    </p:blipFill>
                    <p:spPr>
                      <a:xfrm>
                        <a:off x="3433763" y="2501900"/>
                        <a:ext cx="300037" cy="425450"/>
                      </a:xfrm>
                      <a:prstGeom prst="rect">
                        <a:avLst/>
                      </a:prstGeom>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2409371293"/>
              </p:ext>
            </p:extLst>
          </p:nvPr>
        </p:nvGraphicFramePr>
        <p:xfrm>
          <a:off x="3810000" y="2514600"/>
          <a:ext cx="325437" cy="400050"/>
        </p:xfrm>
        <a:graphic>
          <a:graphicData uri="http://schemas.openxmlformats.org/presentationml/2006/ole">
            <mc:AlternateContent xmlns:mc="http://schemas.openxmlformats.org/markup-compatibility/2006">
              <mc:Choice xmlns:v="urn:schemas-microsoft-com:vml" Requires="v">
                <p:oleObj spid="_x0000_s1045441" name="Equation" r:id="rId21" imgW="165100" imgH="203200" progId="Equation.3">
                  <p:embed/>
                </p:oleObj>
              </mc:Choice>
              <mc:Fallback>
                <p:oleObj name="Equation" r:id="rId21" imgW="165100" imgH="203200" progId="Equation.3">
                  <p:embed/>
                  <p:pic>
                    <p:nvPicPr>
                      <p:cNvPr id="0" name=""/>
                      <p:cNvPicPr/>
                      <p:nvPr/>
                    </p:nvPicPr>
                    <p:blipFill>
                      <a:blip r:embed="rId22"/>
                      <a:stretch>
                        <a:fillRect/>
                      </a:stretch>
                    </p:blipFill>
                    <p:spPr>
                      <a:xfrm>
                        <a:off x="3810000" y="2514600"/>
                        <a:ext cx="325437" cy="400050"/>
                      </a:xfrm>
                      <a:prstGeom prst="rect">
                        <a:avLst/>
                      </a:prstGeom>
                    </p:spPr>
                  </p:pic>
                </p:oleObj>
              </mc:Fallback>
            </mc:AlternateContent>
          </a:graphicData>
        </a:graphic>
      </p:graphicFrame>
      <p:graphicFrame>
        <p:nvGraphicFramePr>
          <p:cNvPr id="17" name="Object 16"/>
          <p:cNvGraphicFramePr>
            <a:graphicFrameLocks noChangeAspect="1"/>
          </p:cNvGraphicFramePr>
          <p:nvPr>
            <p:extLst>
              <p:ext uri="{D42A27DB-BD31-4B8C-83A1-F6EECF244321}">
                <p14:modId xmlns:p14="http://schemas.microsoft.com/office/powerpoint/2010/main" val="992107995"/>
              </p:ext>
            </p:extLst>
          </p:nvPr>
        </p:nvGraphicFramePr>
        <p:xfrm>
          <a:off x="4267200" y="2501900"/>
          <a:ext cx="323850" cy="425450"/>
        </p:xfrm>
        <a:graphic>
          <a:graphicData uri="http://schemas.openxmlformats.org/presentationml/2006/ole">
            <mc:AlternateContent xmlns:mc="http://schemas.openxmlformats.org/markup-compatibility/2006">
              <mc:Choice xmlns:v="urn:schemas-microsoft-com:vml" Requires="v">
                <p:oleObj spid="_x0000_s1045442" name="Equation" r:id="rId23" imgW="165100" imgH="215900" progId="Equation.3">
                  <p:embed/>
                </p:oleObj>
              </mc:Choice>
              <mc:Fallback>
                <p:oleObj name="Equation" r:id="rId23" imgW="165100" imgH="215900" progId="Equation.3">
                  <p:embed/>
                  <p:pic>
                    <p:nvPicPr>
                      <p:cNvPr id="0" name=""/>
                      <p:cNvPicPr/>
                      <p:nvPr/>
                    </p:nvPicPr>
                    <p:blipFill>
                      <a:blip r:embed="rId24"/>
                      <a:stretch>
                        <a:fillRect/>
                      </a:stretch>
                    </p:blipFill>
                    <p:spPr>
                      <a:xfrm>
                        <a:off x="4267200" y="2501900"/>
                        <a:ext cx="323850" cy="425450"/>
                      </a:xfrm>
                      <a:prstGeom prst="rect">
                        <a:avLst/>
                      </a:prstGeom>
                    </p:spPr>
                  </p:pic>
                </p:oleObj>
              </mc:Fallback>
            </mc:AlternateContent>
          </a:graphicData>
        </a:graphic>
      </p:graphicFrame>
      <p:graphicFrame>
        <p:nvGraphicFramePr>
          <p:cNvPr id="18" name="Object 17"/>
          <p:cNvGraphicFramePr>
            <a:graphicFrameLocks noChangeAspect="1"/>
          </p:cNvGraphicFramePr>
          <p:nvPr>
            <p:extLst>
              <p:ext uri="{D42A27DB-BD31-4B8C-83A1-F6EECF244321}">
                <p14:modId xmlns:p14="http://schemas.microsoft.com/office/powerpoint/2010/main" val="3411177136"/>
              </p:ext>
            </p:extLst>
          </p:nvPr>
        </p:nvGraphicFramePr>
        <p:xfrm>
          <a:off x="4857750" y="2514600"/>
          <a:ext cx="323850" cy="425450"/>
        </p:xfrm>
        <a:graphic>
          <a:graphicData uri="http://schemas.openxmlformats.org/presentationml/2006/ole">
            <mc:AlternateContent xmlns:mc="http://schemas.openxmlformats.org/markup-compatibility/2006">
              <mc:Choice xmlns:v="urn:schemas-microsoft-com:vml" Requires="v">
                <p:oleObj spid="_x0000_s1045443" name="Equation" r:id="rId25" imgW="165100" imgH="215900" progId="Equation.3">
                  <p:embed/>
                </p:oleObj>
              </mc:Choice>
              <mc:Fallback>
                <p:oleObj name="Equation" r:id="rId25" imgW="165100" imgH="215900" progId="Equation.3">
                  <p:embed/>
                  <p:pic>
                    <p:nvPicPr>
                      <p:cNvPr id="0" name=""/>
                      <p:cNvPicPr/>
                      <p:nvPr/>
                    </p:nvPicPr>
                    <p:blipFill>
                      <a:blip r:embed="rId26"/>
                      <a:stretch>
                        <a:fillRect/>
                      </a:stretch>
                    </p:blipFill>
                    <p:spPr>
                      <a:xfrm>
                        <a:off x="4857750" y="2514600"/>
                        <a:ext cx="323850" cy="425450"/>
                      </a:xfrm>
                      <a:prstGeom prst="rect">
                        <a:avLst/>
                      </a:prstGeom>
                    </p:spPr>
                  </p:pic>
                </p:oleObj>
              </mc:Fallback>
            </mc:AlternateContent>
          </a:graphicData>
        </a:graphic>
      </p:graphicFrame>
      <p:graphicFrame>
        <p:nvGraphicFramePr>
          <p:cNvPr id="19" name="Object 18"/>
          <p:cNvGraphicFramePr>
            <a:graphicFrameLocks noChangeAspect="1"/>
          </p:cNvGraphicFramePr>
          <p:nvPr>
            <p:extLst>
              <p:ext uri="{D42A27DB-BD31-4B8C-83A1-F6EECF244321}">
                <p14:modId xmlns:p14="http://schemas.microsoft.com/office/powerpoint/2010/main" val="3658944682"/>
              </p:ext>
            </p:extLst>
          </p:nvPr>
        </p:nvGraphicFramePr>
        <p:xfrm>
          <a:off x="5695950" y="2514600"/>
          <a:ext cx="323850" cy="400050"/>
        </p:xfrm>
        <a:graphic>
          <a:graphicData uri="http://schemas.openxmlformats.org/presentationml/2006/ole">
            <mc:AlternateContent xmlns:mc="http://schemas.openxmlformats.org/markup-compatibility/2006">
              <mc:Choice xmlns:v="urn:schemas-microsoft-com:vml" Requires="v">
                <p:oleObj spid="_x0000_s1045444" name="Equation" r:id="rId27" imgW="165100" imgH="203200" progId="Equation.3">
                  <p:embed/>
                </p:oleObj>
              </mc:Choice>
              <mc:Fallback>
                <p:oleObj name="Equation" r:id="rId27" imgW="165100" imgH="203200" progId="Equation.3">
                  <p:embed/>
                  <p:pic>
                    <p:nvPicPr>
                      <p:cNvPr id="0" name=""/>
                      <p:cNvPicPr/>
                      <p:nvPr/>
                    </p:nvPicPr>
                    <p:blipFill>
                      <a:blip r:embed="rId28"/>
                      <a:stretch>
                        <a:fillRect/>
                      </a:stretch>
                    </p:blipFill>
                    <p:spPr>
                      <a:xfrm>
                        <a:off x="5695950" y="2514600"/>
                        <a:ext cx="323850" cy="400050"/>
                      </a:xfrm>
                      <a:prstGeom prst="rect">
                        <a:avLst/>
                      </a:prstGeom>
                    </p:spPr>
                  </p:pic>
                </p:oleObj>
              </mc:Fallback>
            </mc:AlternateContent>
          </a:graphicData>
        </a:graphic>
      </p:graphicFrame>
      <p:cxnSp>
        <p:nvCxnSpPr>
          <p:cNvPr id="26" name="Straight Arrow Connector 25"/>
          <p:cNvCxnSpPr/>
          <p:nvPr/>
        </p:nvCxnSpPr>
        <p:spPr bwMode="auto">
          <a:xfrm flipV="1">
            <a:off x="2514600" y="1905000"/>
            <a:ext cx="685800" cy="609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8" name="Straight Arrow Connector 27"/>
          <p:cNvCxnSpPr/>
          <p:nvPr/>
        </p:nvCxnSpPr>
        <p:spPr bwMode="auto">
          <a:xfrm flipV="1">
            <a:off x="1676400" y="1905000"/>
            <a:ext cx="609600" cy="609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1" name="Straight Arrow Connector 30"/>
          <p:cNvCxnSpPr/>
          <p:nvPr/>
        </p:nvCxnSpPr>
        <p:spPr bwMode="auto">
          <a:xfrm flipV="1">
            <a:off x="3657600" y="1905000"/>
            <a:ext cx="457200" cy="609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graphicFrame>
        <p:nvGraphicFramePr>
          <p:cNvPr id="36" name="Object 35"/>
          <p:cNvGraphicFramePr>
            <a:graphicFrameLocks noChangeAspect="1"/>
          </p:cNvGraphicFramePr>
          <p:nvPr>
            <p:extLst>
              <p:ext uri="{D42A27DB-BD31-4B8C-83A1-F6EECF244321}">
                <p14:modId xmlns:p14="http://schemas.microsoft.com/office/powerpoint/2010/main" val="2560060637"/>
              </p:ext>
            </p:extLst>
          </p:nvPr>
        </p:nvGraphicFramePr>
        <p:xfrm>
          <a:off x="1041400" y="1511300"/>
          <a:ext cx="325438" cy="425450"/>
        </p:xfrm>
        <a:graphic>
          <a:graphicData uri="http://schemas.openxmlformats.org/presentationml/2006/ole">
            <mc:AlternateContent xmlns:mc="http://schemas.openxmlformats.org/markup-compatibility/2006">
              <mc:Choice xmlns:v="urn:schemas-microsoft-com:vml" Requires="v">
                <p:oleObj spid="_x0000_s1045445" name="Equation" r:id="rId29" imgW="165100" imgH="215900" progId="Equation.3">
                  <p:embed/>
                </p:oleObj>
              </mc:Choice>
              <mc:Fallback>
                <p:oleObj name="Equation" r:id="rId29" imgW="165100" imgH="215900" progId="Equation.3">
                  <p:embed/>
                  <p:pic>
                    <p:nvPicPr>
                      <p:cNvPr id="0" name=""/>
                      <p:cNvPicPr/>
                      <p:nvPr/>
                    </p:nvPicPr>
                    <p:blipFill>
                      <a:blip r:embed="rId30"/>
                      <a:stretch>
                        <a:fillRect/>
                      </a:stretch>
                    </p:blipFill>
                    <p:spPr>
                      <a:xfrm>
                        <a:off x="1041400" y="1511300"/>
                        <a:ext cx="325438" cy="425450"/>
                      </a:xfrm>
                      <a:prstGeom prst="rect">
                        <a:avLst/>
                      </a:prstGeom>
                    </p:spPr>
                  </p:pic>
                </p:oleObj>
              </mc:Fallback>
            </mc:AlternateContent>
          </a:graphicData>
        </a:graphic>
      </p:graphicFrame>
      <p:cxnSp>
        <p:nvCxnSpPr>
          <p:cNvPr id="38" name="Straight Arrow Connector 37"/>
          <p:cNvCxnSpPr/>
          <p:nvPr/>
        </p:nvCxnSpPr>
        <p:spPr bwMode="auto">
          <a:xfrm flipV="1">
            <a:off x="4114800" y="1905000"/>
            <a:ext cx="609600" cy="609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40" name="Straight Arrow Connector 39"/>
          <p:cNvCxnSpPr/>
          <p:nvPr/>
        </p:nvCxnSpPr>
        <p:spPr bwMode="auto">
          <a:xfrm flipV="1">
            <a:off x="5105400" y="1905000"/>
            <a:ext cx="685800" cy="609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42" name="Straight Arrow Connector 41"/>
          <p:cNvCxnSpPr/>
          <p:nvPr/>
        </p:nvCxnSpPr>
        <p:spPr bwMode="auto">
          <a:xfrm flipV="1">
            <a:off x="5943600" y="1905000"/>
            <a:ext cx="1" cy="609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graphicFrame>
        <p:nvGraphicFramePr>
          <p:cNvPr id="45" name="Table 44"/>
          <p:cNvGraphicFramePr>
            <a:graphicFrameLocks noGrp="1"/>
          </p:cNvGraphicFramePr>
          <p:nvPr>
            <p:extLst>
              <p:ext uri="{D42A27DB-BD31-4B8C-83A1-F6EECF244321}">
                <p14:modId xmlns:p14="http://schemas.microsoft.com/office/powerpoint/2010/main" val="1115691272"/>
              </p:ext>
            </p:extLst>
          </p:nvPr>
        </p:nvGraphicFramePr>
        <p:xfrm>
          <a:off x="2362200" y="3581400"/>
          <a:ext cx="2971800" cy="2346960"/>
        </p:xfrm>
        <a:graphic>
          <a:graphicData uri="http://schemas.openxmlformats.org/drawingml/2006/table">
            <a:tbl>
              <a:tblPr bandRow="1">
                <a:tableStyleId>{5C22544A-7EE6-4342-B048-85BDC9FD1C3A}</a:tableStyleId>
              </a:tblPr>
              <a:tblGrid>
                <a:gridCol w="1485900"/>
                <a:gridCol w="1485900"/>
              </a:tblGrid>
              <a:tr h="283029">
                <a:tc>
                  <a:txBody>
                    <a:bodyPr/>
                    <a:lstStyle/>
                    <a:p>
                      <a:pPr algn="ctr"/>
                      <a:r>
                        <a:rPr lang="en-US" sz="1600" i="1" dirty="0" smtClean="0">
                          <a:latin typeface="Times"/>
                          <a:cs typeface="Times"/>
                        </a:rPr>
                        <a:t>a</a:t>
                      </a:r>
                      <a:r>
                        <a:rPr lang="en-US" sz="1600" i="1" baseline="-25000" dirty="0" smtClean="0">
                          <a:latin typeface="Times"/>
                          <a:cs typeface="Times"/>
                        </a:rPr>
                        <a:t>1</a:t>
                      </a:r>
                      <a:endParaRPr lang="en-US" sz="1600" i="1" baseline="-25000" dirty="0">
                        <a:latin typeface="Times"/>
                        <a:cs typeface="Times"/>
                      </a:endParaRPr>
                    </a:p>
                  </a:txBody>
                  <a:tcPr/>
                </a:tc>
                <a:tc>
                  <a:txBody>
                    <a:bodyPr/>
                    <a:lstStyle/>
                    <a:p>
                      <a:pPr algn="ctr"/>
                      <a:r>
                        <a:rPr lang="en-US" sz="1600" b="0" dirty="0" smtClean="0">
                          <a:solidFill>
                            <a:srgbClr val="0000FF"/>
                          </a:solidFill>
                          <a:latin typeface="Times"/>
                          <a:cs typeface="Times"/>
                        </a:rPr>
                        <a:t>2</a:t>
                      </a:r>
                      <a:endParaRPr lang="en-US" sz="1600" b="0" dirty="0">
                        <a:solidFill>
                          <a:srgbClr val="0000FF"/>
                        </a:solidFill>
                        <a:latin typeface="Times"/>
                        <a:cs typeface="Times"/>
                      </a:endParaRPr>
                    </a:p>
                  </a:txBody>
                  <a:tcPr/>
                </a:tc>
              </a:tr>
              <a:tr h="283029">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i="1" dirty="0" smtClean="0">
                          <a:latin typeface="Times"/>
                          <a:cs typeface="Times"/>
                        </a:rPr>
                        <a:t>a</a:t>
                      </a:r>
                      <a:r>
                        <a:rPr lang="en-US" sz="1600" i="1" baseline="-25000" dirty="0" smtClean="0">
                          <a:latin typeface="Times"/>
                          <a:cs typeface="Times"/>
                        </a:rPr>
                        <a:t>2</a:t>
                      </a: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b="0" dirty="0" smtClean="0">
                          <a:solidFill>
                            <a:srgbClr val="0000FF"/>
                          </a:solidFill>
                          <a:latin typeface="Times"/>
                          <a:cs typeface="Times"/>
                        </a:rPr>
                        <a:t>3</a:t>
                      </a:r>
                    </a:p>
                  </a:txBody>
                  <a:tcPr/>
                </a:tc>
              </a:tr>
              <a:tr h="283029">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i="1" dirty="0" smtClean="0">
                          <a:latin typeface="Times"/>
                          <a:cs typeface="Times"/>
                        </a:rPr>
                        <a:t>a</a:t>
                      </a:r>
                      <a:r>
                        <a:rPr lang="en-US" sz="1600" i="1" baseline="-25000" dirty="0" smtClean="0">
                          <a:latin typeface="Times"/>
                          <a:cs typeface="Times"/>
                        </a:rPr>
                        <a:t>3</a:t>
                      </a: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b="0" dirty="0" smtClean="0">
                          <a:solidFill>
                            <a:srgbClr val="0000FF"/>
                          </a:solidFill>
                          <a:latin typeface="Times"/>
                          <a:cs typeface="Times"/>
                        </a:rPr>
                        <a:t>4</a:t>
                      </a:r>
                    </a:p>
                  </a:txBody>
                  <a:tcPr/>
                </a:tc>
              </a:tr>
              <a:tr h="283029">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i="1" dirty="0" smtClean="0">
                          <a:latin typeface="Times"/>
                          <a:cs typeface="Times"/>
                        </a:rPr>
                        <a:t>a</a:t>
                      </a:r>
                      <a:r>
                        <a:rPr lang="en-US" sz="1600" i="1" baseline="-25000" dirty="0" smtClean="0">
                          <a:latin typeface="Times"/>
                          <a:cs typeface="Times"/>
                        </a:rPr>
                        <a:t>4</a:t>
                      </a: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b="0" dirty="0" smtClean="0">
                          <a:solidFill>
                            <a:srgbClr val="0000FF"/>
                          </a:solidFill>
                          <a:latin typeface="Times"/>
                          <a:cs typeface="Times"/>
                        </a:rPr>
                        <a:t>5</a:t>
                      </a:r>
                    </a:p>
                  </a:txBody>
                  <a:tcPr/>
                </a:tc>
              </a:tr>
              <a:tr h="283029">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i="1" dirty="0" smtClean="0">
                          <a:latin typeface="Times"/>
                          <a:cs typeface="Times"/>
                        </a:rPr>
                        <a:t>a</a:t>
                      </a:r>
                      <a:r>
                        <a:rPr lang="en-US" sz="1600" i="1" baseline="-25000" dirty="0" smtClean="0">
                          <a:latin typeface="Times"/>
                          <a:cs typeface="Times"/>
                        </a:rPr>
                        <a:t>5</a:t>
                      </a: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b="0" dirty="0" smtClean="0">
                          <a:solidFill>
                            <a:srgbClr val="0000FF"/>
                          </a:solidFill>
                          <a:latin typeface="Times"/>
                          <a:cs typeface="Times"/>
                        </a:rPr>
                        <a:t>6</a:t>
                      </a:r>
                    </a:p>
                  </a:txBody>
                  <a:tcPr/>
                </a:tc>
              </a:tr>
              <a:tr h="283029">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i="1" dirty="0" smtClean="0">
                          <a:latin typeface="Times"/>
                          <a:cs typeface="Times"/>
                        </a:rPr>
                        <a:t>a</a:t>
                      </a:r>
                      <a:r>
                        <a:rPr lang="en-US" sz="1600" i="1" baseline="-25000" dirty="0" smtClean="0">
                          <a:latin typeface="Times"/>
                          <a:cs typeface="Times"/>
                        </a:rPr>
                        <a:t>6</a:t>
                      </a: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b="0" dirty="0" smtClean="0">
                          <a:solidFill>
                            <a:srgbClr val="0000FF"/>
                          </a:solidFill>
                          <a:latin typeface="Times"/>
                          <a:cs typeface="Times"/>
                        </a:rPr>
                        <a:t>6</a:t>
                      </a:r>
                    </a:p>
                  </a:txBody>
                  <a:tcPr/>
                </a:tc>
              </a:tr>
              <a:tr h="283029">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i="1" dirty="0" smtClean="0">
                          <a:latin typeface="Times"/>
                          <a:cs typeface="Times"/>
                        </a:rPr>
                        <a:t>a</a:t>
                      </a:r>
                      <a:r>
                        <a:rPr lang="en-US" sz="1600" i="1" baseline="-25000" dirty="0" smtClean="0">
                          <a:latin typeface="Times"/>
                          <a:cs typeface="Times"/>
                        </a:rPr>
                        <a:t>7</a:t>
                      </a: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b="0" dirty="0" smtClean="0">
                          <a:solidFill>
                            <a:srgbClr val="0000FF"/>
                          </a:solidFill>
                          <a:latin typeface="Times"/>
                          <a:cs typeface="Times"/>
                        </a:rPr>
                        <a:t>6</a:t>
                      </a:r>
                    </a:p>
                  </a:txBody>
                  <a:tcPr/>
                </a:tc>
              </a:tr>
            </a:tbl>
          </a:graphicData>
        </a:graphic>
      </p:graphicFrame>
      <p:cxnSp>
        <p:nvCxnSpPr>
          <p:cNvPr id="34" name="Straight Arrow Connector 33"/>
          <p:cNvCxnSpPr/>
          <p:nvPr/>
        </p:nvCxnSpPr>
        <p:spPr bwMode="auto">
          <a:xfrm flipV="1">
            <a:off x="4572000" y="1905000"/>
            <a:ext cx="990600" cy="609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Tree>
    <p:extLst>
      <p:ext uri="{BB962C8B-B14F-4D97-AF65-F5344CB8AC3E}">
        <p14:creationId xmlns:p14="http://schemas.microsoft.com/office/powerpoint/2010/main" val="2735739146"/>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Probabilistic model</a:t>
            </a: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1296508967"/>
              </p:ext>
            </p:extLst>
          </p:nvPr>
        </p:nvGraphicFramePr>
        <p:xfrm>
          <a:off x="914400" y="1905000"/>
          <a:ext cx="2600325" cy="500063"/>
        </p:xfrm>
        <a:graphic>
          <a:graphicData uri="http://schemas.openxmlformats.org/presentationml/2006/ole">
            <mc:AlternateContent xmlns:mc="http://schemas.openxmlformats.org/markup-compatibility/2006">
              <mc:Choice xmlns:v="urn:schemas-microsoft-com:vml" Requires="v">
                <p:oleObj spid="_x0000_s1014320" name="Equation" r:id="rId3" imgW="1320800" imgH="254000" progId="Equation.3">
                  <p:embed/>
                </p:oleObj>
              </mc:Choice>
              <mc:Fallback>
                <p:oleObj name="Equation" r:id="rId3" imgW="1320800" imgH="254000" progId="Equation.3">
                  <p:embed/>
                  <p:pic>
                    <p:nvPicPr>
                      <p:cNvPr id="0" name=""/>
                      <p:cNvPicPr/>
                      <p:nvPr/>
                    </p:nvPicPr>
                    <p:blipFill>
                      <a:blip r:embed="rId4"/>
                      <a:stretch>
                        <a:fillRect/>
                      </a:stretch>
                    </p:blipFill>
                    <p:spPr>
                      <a:xfrm>
                        <a:off x="914400" y="1905000"/>
                        <a:ext cx="2600325" cy="500063"/>
                      </a:xfrm>
                      <a:prstGeom prst="rect">
                        <a:avLst/>
                      </a:prstGeom>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3953026696"/>
              </p:ext>
            </p:extLst>
          </p:nvPr>
        </p:nvGraphicFramePr>
        <p:xfrm>
          <a:off x="4554537" y="1905000"/>
          <a:ext cx="3751263" cy="500063"/>
        </p:xfrm>
        <a:graphic>
          <a:graphicData uri="http://schemas.openxmlformats.org/presentationml/2006/ole">
            <mc:AlternateContent xmlns:mc="http://schemas.openxmlformats.org/markup-compatibility/2006">
              <mc:Choice xmlns:v="urn:schemas-microsoft-com:vml" Requires="v">
                <p:oleObj spid="_x0000_s1014321" name="Equation" r:id="rId5" imgW="1905000" imgH="254000" progId="Equation.3">
                  <p:embed/>
                </p:oleObj>
              </mc:Choice>
              <mc:Fallback>
                <p:oleObj name="Equation" r:id="rId5" imgW="1905000" imgH="254000" progId="Equation.3">
                  <p:embed/>
                  <p:pic>
                    <p:nvPicPr>
                      <p:cNvPr id="0" name=""/>
                      <p:cNvPicPr/>
                      <p:nvPr/>
                    </p:nvPicPr>
                    <p:blipFill>
                      <a:blip r:embed="rId6"/>
                      <a:stretch>
                        <a:fillRect/>
                      </a:stretch>
                    </p:blipFill>
                    <p:spPr>
                      <a:xfrm>
                        <a:off x="4554537" y="1905000"/>
                        <a:ext cx="3751263" cy="500063"/>
                      </a:xfrm>
                      <a:prstGeom prst="rect">
                        <a:avLst/>
                      </a:prstGeom>
                    </p:spPr>
                  </p:pic>
                </p:oleObj>
              </mc:Fallback>
            </mc:AlternateContent>
          </a:graphicData>
        </a:graphic>
      </p:graphicFrame>
      <p:sp>
        <p:nvSpPr>
          <p:cNvPr id="7" name="TextBox 6"/>
          <p:cNvSpPr txBox="1"/>
          <p:nvPr/>
        </p:nvSpPr>
        <p:spPr>
          <a:xfrm>
            <a:off x="3886200" y="1828800"/>
            <a:ext cx="424315" cy="584776"/>
          </a:xfrm>
          <a:prstGeom prst="rect">
            <a:avLst/>
          </a:prstGeom>
          <a:noFill/>
        </p:spPr>
        <p:txBody>
          <a:bodyPr wrap="none" rtlCol="0">
            <a:spAutoFit/>
          </a:bodyPr>
          <a:lstStyle/>
          <a:p>
            <a:pPr algn="l"/>
            <a:r>
              <a:rPr lang="en-US" sz="3200" dirty="0" smtClean="0"/>
              <a:t>=</a:t>
            </a:r>
          </a:p>
        </p:txBody>
      </p:sp>
      <p:sp>
        <p:nvSpPr>
          <p:cNvPr id="8" name="TextBox 7"/>
          <p:cNvSpPr txBox="1"/>
          <p:nvPr/>
        </p:nvSpPr>
        <p:spPr>
          <a:xfrm>
            <a:off x="3886200" y="1371600"/>
            <a:ext cx="412893" cy="584776"/>
          </a:xfrm>
          <a:prstGeom prst="rect">
            <a:avLst/>
          </a:prstGeom>
          <a:noFill/>
        </p:spPr>
        <p:txBody>
          <a:bodyPr wrap="none" rtlCol="0">
            <a:spAutoFit/>
          </a:bodyPr>
          <a:lstStyle/>
          <a:p>
            <a:pPr algn="l"/>
            <a:r>
              <a:rPr lang="en-US" sz="3200" dirty="0">
                <a:solidFill>
                  <a:srgbClr val="FF0000"/>
                </a:solidFill>
              </a:rPr>
              <a:t>?</a:t>
            </a:r>
            <a:endParaRPr lang="en-US" sz="3200" dirty="0" smtClean="0">
              <a:solidFill>
                <a:srgbClr val="FF0000"/>
              </a:solidFill>
            </a:endParaRPr>
          </a:p>
        </p:txBody>
      </p:sp>
      <p:sp>
        <p:nvSpPr>
          <p:cNvPr id="9" name="TextBox 8"/>
          <p:cNvSpPr txBox="1"/>
          <p:nvPr/>
        </p:nvSpPr>
        <p:spPr>
          <a:xfrm>
            <a:off x="3657600" y="2743200"/>
            <a:ext cx="731841" cy="461665"/>
          </a:xfrm>
          <a:prstGeom prst="rect">
            <a:avLst/>
          </a:prstGeom>
          <a:noFill/>
        </p:spPr>
        <p:txBody>
          <a:bodyPr wrap="none" rtlCol="0">
            <a:spAutoFit/>
          </a:bodyPr>
          <a:lstStyle/>
          <a:p>
            <a:pPr algn="l"/>
            <a:r>
              <a:rPr lang="en-US" sz="2400" dirty="0" smtClean="0">
                <a:solidFill>
                  <a:srgbClr val="0000FF"/>
                </a:solidFill>
              </a:rPr>
              <a:t>NO!</a:t>
            </a:r>
          </a:p>
        </p:txBody>
      </p:sp>
      <p:graphicFrame>
        <p:nvGraphicFramePr>
          <p:cNvPr id="11" name="Object 10"/>
          <p:cNvGraphicFramePr>
            <a:graphicFrameLocks noChangeAspect="1"/>
          </p:cNvGraphicFramePr>
          <p:nvPr>
            <p:extLst>
              <p:ext uri="{D42A27DB-BD31-4B8C-83A1-F6EECF244321}">
                <p14:modId xmlns:p14="http://schemas.microsoft.com/office/powerpoint/2010/main" val="2500784890"/>
              </p:ext>
            </p:extLst>
          </p:nvPr>
        </p:nvGraphicFramePr>
        <p:xfrm>
          <a:off x="5867400" y="4648200"/>
          <a:ext cx="2600325" cy="500063"/>
        </p:xfrm>
        <a:graphic>
          <a:graphicData uri="http://schemas.openxmlformats.org/presentationml/2006/ole">
            <mc:AlternateContent xmlns:mc="http://schemas.openxmlformats.org/markup-compatibility/2006">
              <mc:Choice xmlns:v="urn:schemas-microsoft-com:vml" Requires="v">
                <p:oleObj spid="_x0000_s1014322" name="Equation" r:id="rId7" imgW="1320800" imgH="254000" progId="Equation.3">
                  <p:embed/>
                </p:oleObj>
              </mc:Choice>
              <mc:Fallback>
                <p:oleObj name="Equation" r:id="rId7" imgW="1320800" imgH="254000" progId="Equation.3">
                  <p:embed/>
                  <p:pic>
                    <p:nvPicPr>
                      <p:cNvPr id="0" name=""/>
                      <p:cNvPicPr/>
                      <p:nvPr/>
                    </p:nvPicPr>
                    <p:blipFill>
                      <a:blip r:embed="rId4"/>
                      <a:stretch>
                        <a:fillRect/>
                      </a:stretch>
                    </p:blipFill>
                    <p:spPr>
                      <a:xfrm>
                        <a:off x="5867400" y="4648200"/>
                        <a:ext cx="2600325" cy="500063"/>
                      </a:xfrm>
                      <a:prstGeom prst="rect">
                        <a:avLst/>
                      </a:prstGeom>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194071479"/>
              </p:ext>
            </p:extLst>
          </p:nvPr>
        </p:nvGraphicFramePr>
        <p:xfrm>
          <a:off x="592137" y="4648200"/>
          <a:ext cx="3751263" cy="500063"/>
        </p:xfrm>
        <a:graphic>
          <a:graphicData uri="http://schemas.openxmlformats.org/presentationml/2006/ole">
            <mc:AlternateContent xmlns:mc="http://schemas.openxmlformats.org/markup-compatibility/2006">
              <mc:Choice xmlns:v="urn:schemas-microsoft-com:vml" Requires="v">
                <p:oleObj spid="_x0000_s1014323" name="Equation" r:id="rId8" imgW="1905000" imgH="254000" progId="Equation.3">
                  <p:embed/>
                </p:oleObj>
              </mc:Choice>
              <mc:Fallback>
                <p:oleObj name="Equation" r:id="rId8" imgW="1905000" imgH="254000" progId="Equation.3">
                  <p:embed/>
                  <p:pic>
                    <p:nvPicPr>
                      <p:cNvPr id="0" name=""/>
                      <p:cNvPicPr/>
                      <p:nvPr/>
                    </p:nvPicPr>
                    <p:blipFill>
                      <a:blip r:embed="rId6"/>
                      <a:stretch>
                        <a:fillRect/>
                      </a:stretch>
                    </p:blipFill>
                    <p:spPr>
                      <a:xfrm>
                        <a:off x="592137" y="4648200"/>
                        <a:ext cx="3751263" cy="500063"/>
                      </a:xfrm>
                      <a:prstGeom prst="rect">
                        <a:avLst/>
                      </a:prstGeom>
                    </p:spPr>
                  </p:pic>
                </p:oleObj>
              </mc:Fallback>
            </mc:AlternateContent>
          </a:graphicData>
        </a:graphic>
      </p:graphicFrame>
      <p:sp>
        <p:nvSpPr>
          <p:cNvPr id="13" name="Right Arrow 12"/>
          <p:cNvSpPr/>
          <p:nvPr/>
        </p:nvSpPr>
        <p:spPr bwMode="auto">
          <a:xfrm>
            <a:off x="4724400" y="4648200"/>
            <a:ext cx="838200" cy="533400"/>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1" charset="0"/>
            </a:endParaRPr>
          </a:p>
        </p:txBody>
      </p:sp>
      <p:sp>
        <p:nvSpPr>
          <p:cNvPr id="14" name="TextBox 13"/>
          <p:cNvSpPr txBox="1"/>
          <p:nvPr/>
        </p:nvSpPr>
        <p:spPr>
          <a:xfrm>
            <a:off x="2362200" y="5486400"/>
            <a:ext cx="4478660" cy="461665"/>
          </a:xfrm>
          <a:prstGeom prst="rect">
            <a:avLst/>
          </a:prstGeom>
          <a:noFill/>
        </p:spPr>
        <p:txBody>
          <a:bodyPr wrap="none" rtlCol="0">
            <a:spAutoFit/>
          </a:bodyPr>
          <a:lstStyle/>
          <a:p>
            <a:pPr algn="l"/>
            <a:r>
              <a:rPr lang="en-US" sz="2400" dirty="0" smtClean="0">
                <a:solidFill>
                  <a:srgbClr val="FF0000"/>
                </a:solidFill>
              </a:rPr>
              <a:t>How do we get rid of variables?</a:t>
            </a:r>
          </a:p>
        </p:txBody>
      </p:sp>
    </p:spTree>
    <p:extLst>
      <p:ext uri="{BB962C8B-B14F-4D97-AF65-F5344CB8AC3E}">
        <p14:creationId xmlns:p14="http://schemas.microsoft.com/office/powerpoint/2010/main" val="413092745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animBg="1"/>
      <p:bldP spid="1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Joint distribution</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4086613350"/>
              </p:ext>
            </p:extLst>
          </p:nvPr>
        </p:nvGraphicFramePr>
        <p:xfrm>
          <a:off x="533400" y="2677160"/>
          <a:ext cx="4572000" cy="2123440"/>
        </p:xfrm>
        <a:graphic>
          <a:graphicData uri="http://schemas.openxmlformats.org/drawingml/2006/table">
            <a:tbl>
              <a:tblPr firstRow="1" bandRow="1">
                <a:tableStyleId>{5C22544A-7EE6-4342-B048-85BDC9FD1C3A}</a:tableStyleId>
              </a:tblPr>
              <a:tblGrid>
                <a:gridCol w="2667000"/>
                <a:gridCol w="1905000"/>
              </a:tblGrid>
              <a:tr h="370840">
                <a:tc>
                  <a:txBody>
                    <a:bodyPr/>
                    <a:lstStyle/>
                    <a:p>
                      <a:r>
                        <a:rPr lang="en-US" dirty="0" err="1" smtClean="0">
                          <a:solidFill>
                            <a:srgbClr val="000000"/>
                          </a:solidFill>
                        </a:rPr>
                        <a:t>NLPPass</a:t>
                      </a:r>
                      <a:r>
                        <a:rPr lang="en-US" dirty="0" smtClean="0">
                          <a:solidFill>
                            <a:srgbClr val="000000"/>
                          </a:solidFill>
                        </a:rPr>
                        <a:t>,</a:t>
                      </a:r>
                      <a:r>
                        <a:rPr lang="en-US" baseline="0" dirty="0" smtClean="0">
                          <a:solidFill>
                            <a:srgbClr val="000000"/>
                          </a:solidFill>
                        </a:rPr>
                        <a:t> </a:t>
                      </a:r>
                      <a:r>
                        <a:rPr lang="en-US" baseline="0" dirty="0" err="1" smtClean="0">
                          <a:solidFill>
                            <a:srgbClr val="000000"/>
                          </a:solidFill>
                        </a:rPr>
                        <a:t>EngPass</a:t>
                      </a:r>
                      <a:endParaRPr lang="en-US" dirty="0">
                        <a:solidFill>
                          <a:srgbClr val="000000"/>
                        </a:solidFill>
                      </a:endParaRPr>
                    </a:p>
                  </a:txBody>
                  <a:tcPr/>
                </a:tc>
                <a:tc>
                  <a:txBody>
                    <a:bodyPr/>
                    <a:lstStyle/>
                    <a:p>
                      <a:r>
                        <a:rPr lang="en-US" dirty="0" err="1" smtClean="0">
                          <a:solidFill>
                            <a:srgbClr val="000000"/>
                          </a:solidFill>
                        </a:rPr>
                        <a:t>P(NLPPass</a:t>
                      </a:r>
                      <a:r>
                        <a:rPr lang="en-US" dirty="0" smtClean="0">
                          <a:solidFill>
                            <a:srgbClr val="000000"/>
                          </a:solidFill>
                        </a:rPr>
                        <a:t>,</a:t>
                      </a:r>
                      <a:r>
                        <a:rPr lang="en-US" baseline="0" dirty="0" smtClean="0">
                          <a:solidFill>
                            <a:srgbClr val="000000"/>
                          </a:solidFill>
                        </a:rPr>
                        <a:t> </a:t>
                      </a:r>
                      <a:r>
                        <a:rPr lang="en-US" baseline="0" dirty="0" err="1" smtClean="0">
                          <a:solidFill>
                            <a:srgbClr val="000000"/>
                          </a:solidFill>
                        </a:rPr>
                        <a:t>EngPass</a:t>
                      </a:r>
                      <a:r>
                        <a:rPr lang="en-US" baseline="0" dirty="0" smtClean="0">
                          <a:solidFill>
                            <a:srgbClr val="000000"/>
                          </a:solidFill>
                        </a:rPr>
                        <a:t>)</a:t>
                      </a:r>
                      <a:endParaRPr lang="en-US" dirty="0">
                        <a:solidFill>
                          <a:srgbClr val="000000"/>
                        </a:solidFill>
                      </a:endParaRPr>
                    </a:p>
                  </a:txBody>
                  <a:tcPr/>
                </a:tc>
              </a:tr>
              <a:tr h="370840">
                <a:tc>
                  <a:txBody>
                    <a:bodyPr/>
                    <a:lstStyle/>
                    <a:p>
                      <a:r>
                        <a:rPr lang="en-US" dirty="0" smtClean="0">
                          <a:solidFill>
                            <a:srgbClr val="000000"/>
                          </a:solidFill>
                        </a:rPr>
                        <a:t>true, true</a:t>
                      </a:r>
                      <a:endParaRPr lang="en-US" dirty="0">
                        <a:solidFill>
                          <a:srgbClr val="000000"/>
                        </a:solidFill>
                      </a:endParaRPr>
                    </a:p>
                  </a:txBody>
                  <a:tcPr/>
                </a:tc>
                <a:tc>
                  <a:txBody>
                    <a:bodyPr/>
                    <a:lstStyle/>
                    <a:p>
                      <a:r>
                        <a:rPr lang="en-US" dirty="0" smtClean="0">
                          <a:solidFill>
                            <a:srgbClr val="000000"/>
                          </a:solidFill>
                        </a:rPr>
                        <a:t>.88</a:t>
                      </a:r>
                      <a:endParaRPr lang="en-US" dirty="0">
                        <a:solidFill>
                          <a:srgbClr val="000000"/>
                        </a:solidFill>
                      </a:endParaRPr>
                    </a:p>
                  </a:txBody>
                  <a:tcPr/>
                </a:tc>
              </a:tr>
              <a:tr h="370840">
                <a:tc>
                  <a:txBody>
                    <a:bodyPr/>
                    <a:lstStyle/>
                    <a:p>
                      <a:r>
                        <a:rPr lang="en-US" dirty="0" smtClean="0">
                          <a:solidFill>
                            <a:srgbClr val="000000"/>
                          </a:solidFill>
                        </a:rPr>
                        <a:t>true, false</a:t>
                      </a:r>
                      <a:endParaRPr lang="en-US" dirty="0">
                        <a:solidFill>
                          <a:srgbClr val="000000"/>
                        </a:solidFill>
                      </a:endParaRPr>
                    </a:p>
                  </a:txBody>
                  <a:tcPr/>
                </a:tc>
                <a:tc>
                  <a:txBody>
                    <a:bodyPr/>
                    <a:lstStyle/>
                    <a:p>
                      <a:r>
                        <a:rPr lang="en-US" dirty="0" smtClean="0">
                          <a:solidFill>
                            <a:srgbClr val="000000"/>
                          </a:solidFill>
                        </a:rPr>
                        <a:t>.01</a:t>
                      </a:r>
                      <a:endParaRPr lang="en-US" dirty="0">
                        <a:solidFill>
                          <a:srgbClr val="000000"/>
                        </a:solidFill>
                      </a:endParaRPr>
                    </a:p>
                  </a:txBody>
                  <a:tcPr/>
                </a:tc>
              </a:tr>
              <a:tr h="370840">
                <a:tc>
                  <a:txBody>
                    <a:bodyPr/>
                    <a:lstStyle/>
                    <a:p>
                      <a:r>
                        <a:rPr lang="en-US" dirty="0" smtClean="0">
                          <a:solidFill>
                            <a:srgbClr val="000000"/>
                          </a:solidFill>
                        </a:rPr>
                        <a:t>false,</a:t>
                      </a:r>
                      <a:r>
                        <a:rPr lang="en-US" baseline="0" dirty="0" smtClean="0">
                          <a:solidFill>
                            <a:srgbClr val="000000"/>
                          </a:solidFill>
                        </a:rPr>
                        <a:t> true</a:t>
                      </a:r>
                      <a:endParaRPr lang="en-US" dirty="0">
                        <a:solidFill>
                          <a:srgbClr val="000000"/>
                        </a:solidFill>
                      </a:endParaRPr>
                    </a:p>
                  </a:txBody>
                  <a:tcPr/>
                </a:tc>
                <a:tc>
                  <a:txBody>
                    <a:bodyPr/>
                    <a:lstStyle/>
                    <a:p>
                      <a:r>
                        <a:rPr lang="en-US" dirty="0" smtClean="0">
                          <a:solidFill>
                            <a:srgbClr val="000000"/>
                          </a:solidFill>
                        </a:rPr>
                        <a:t>.04</a:t>
                      </a:r>
                      <a:endParaRPr lang="en-US" dirty="0">
                        <a:solidFill>
                          <a:srgbClr val="000000"/>
                        </a:solidFill>
                      </a:endParaRPr>
                    </a:p>
                  </a:txBody>
                  <a:tcPr/>
                </a:tc>
              </a:tr>
              <a:tr h="370840">
                <a:tc>
                  <a:txBody>
                    <a:bodyPr/>
                    <a:lstStyle/>
                    <a:p>
                      <a:r>
                        <a:rPr lang="en-US" dirty="0" smtClean="0">
                          <a:solidFill>
                            <a:srgbClr val="000000"/>
                          </a:solidFill>
                        </a:rPr>
                        <a:t>false, false</a:t>
                      </a:r>
                      <a:endParaRPr lang="en-US" dirty="0">
                        <a:solidFill>
                          <a:srgbClr val="000000"/>
                        </a:solidFill>
                      </a:endParaRPr>
                    </a:p>
                  </a:txBody>
                  <a:tcPr/>
                </a:tc>
                <a:tc>
                  <a:txBody>
                    <a:bodyPr/>
                    <a:lstStyle/>
                    <a:p>
                      <a:r>
                        <a:rPr lang="en-US" dirty="0" smtClean="0">
                          <a:solidFill>
                            <a:srgbClr val="000000"/>
                          </a:solidFill>
                        </a:rPr>
                        <a:t>.07</a:t>
                      </a:r>
                      <a:endParaRPr lang="en-US" dirty="0">
                        <a:solidFill>
                          <a:srgbClr val="000000"/>
                        </a:solidFill>
                      </a:endParaRPr>
                    </a:p>
                  </a:txBody>
                  <a:tcPr/>
                </a:tc>
              </a:tr>
            </a:tbl>
          </a:graphicData>
        </a:graphic>
      </p:graphicFrame>
      <p:sp>
        <p:nvSpPr>
          <p:cNvPr id="6" name="TextBox 5"/>
          <p:cNvSpPr txBox="1"/>
          <p:nvPr/>
        </p:nvSpPr>
        <p:spPr>
          <a:xfrm>
            <a:off x="5410200" y="3124200"/>
            <a:ext cx="3886200" cy="523220"/>
          </a:xfrm>
          <a:prstGeom prst="rect">
            <a:avLst/>
          </a:prstGeom>
          <a:noFill/>
        </p:spPr>
        <p:txBody>
          <a:bodyPr wrap="square" rtlCol="0">
            <a:spAutoFit/>
          </a:bodyPr>
          <a:lstStyle/>
          <a:p>
            <a:r>
              <a:rPr lang="en-US" sz="2800" dirty="0" smtClean="0">
                <a:solidFill>
                  <a:srgbClr val="FF0000"/>
                </a:solidFill>
              </a:rPr>
              <a:t>What is </a:t>
            </a:r>
            <a:r>
              <a:rPr lang="en-US" sz="2800" dirty="0" err="1" smtClean="0">
                <a:solidFill>
                  <a:srgbClr val="FF0000"/>
                </a:solidFill>
              </a:rPr>
              <a:t>P(ENGPass</a:t>
            </a:r>
            <a:r>
              <a:rPr lang="en-US" sz="2800" dirty="0" smtClean="0">
                <a:solidFill>
                  <a:srgbClr val="FF0000"/>
                </a:solidFill>
              </a:rPr>
              <a:t>)?</a:t>
            </a:r>
            <a:endParaRPr lang="en-US" sz="2800" dirty="0">
              <a:solidFill>
                <a:srgbClr val="FF0000"/>
              </a:solidFill>
            </a:endParaRPr>
          </a:p>
        </p:txBody>
      </p:sp>
    </p:spTree>
    <p:extLst>
      <p:ext uri="{BB962C8B-B14F-4D97-AF65-F5344CB8AC3E}">
        <p14:creationId xmlns:p14="http://schemas.microsoft.com/office/powerpoint/2010/main" val="3915687784"/>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Joint distribution</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587711690"/>
              </p:ext>
            </p:extLst>
          </p:nvPr>
        </p:nvGraphicFramePr>
        <p:xfrm>
          <a:off x="533400" y="2677160"/>
          <a:ext cx="4572000" cy="2123440"/>
        </p:xfrm>
        <a:graphic>
          <a:graphicData uri="http://schemas.openxmlformats.org/drawingml/2006/table">
            <a:tbl>
              <a:tblPr firstRow="1" bandRow="1">
                <a:tableStyleId>{5C22544A-7EE6-4342-B048-85BDC9FD1C3A}</a:tableStyleId>
              </a:tblPr>
              <a:tblGrid>
                <a:gridCol w="2667000"/>
                <a:gridCol w="1905000"/>
              </a:tblGrid>
              <a:tr h="370840">
                <a:tc>
                  <a:txBody>
                    <a:bodyPr/>
                    <a:lstStyle/>
                    <a:p>
                      <a:r>
                        <a:rPr lang="en-US" dirty="0" err="1" smtClean="0">
                          <a:solidFill>
                            <a:srgbClr val="000000"/>
                          </a:solidFill>
                        </a:rPr>
                        <a:t>NLPPass</a:t>
                      </a:r>
                      <a:r>
                        <a:rPr lang="en-US" dirty="0" smtClean="0">
                          <a:solidFill>
                            <a:srgbClr val="000000"/>
                          </a:solidFill>
                        </a:rPr>
                        <a:t>,</a:t>
                      </a:r>
                      <a:r>
                        <a:rPr lang="en-US" baseline="0" dirty="0" smtClean="0">
                          <a:solidFill>
                            <a:srgbClr val="000000"/>
                          </a:solidFill>
                        </a:rPr>
                        <a:t> </a:t>
                      </a:r>
                      <a:r>
                        <a:rPr lang="en-US" baseline="0" dirty="0" err="1" smtClean="0">
                          <a:solidFill>
                            <a:srgbClr val="000000"/>
                          </a:solidFill>
                        </a:rPr>
                        <a:t>EngPass</a:t>
                      </a:r>
                      <a:endParaRPr lang="en-US" dirty="0">
                        <a:solidFill>
                          <a:srgbClr val="000000"/>
                        </a:solidFill>
                      </a:endParaRPr>
                    </a:p>
                  </a:txBody>
                  <a:tcPr/>
                </a:tc>
                <a:tc>
                  <a:txBody>
                    <a:bodyPr/>
                    <a:lstStyle/>
                    <a:p>
                      <a:r>
                        <a:rPr lang="en-US" dirty="0" err="1" smtClean="0">
                          <a:solidFill>
                            <a:srgbClr val="000000"/>
                          </a:solidFill>
                        </a:rPr>
                        <a:t>P(NLPPass</a:t>
                      </a:r>
                      <a:r>
                        <a:rPr lang="en-US" dirty="0" smtClean="0">
                          <a:solidFill>
                            <a:srgbClr val="000000"/>
                          </a:solidFill>
                        </a:rPr>
                        <a:t>,</a:t>
                      </a:r>
                      <a:r>
                        <a:rPr lang="en-US" baseline="0" dirty="0" smtClean="0">
                          <a:solidFill>
                            <a:srgbClr val="000000"/>
                          </a:solidFill>
                        </a:rPr>
                        <a:t> </a:t>
                      </a:r>
                      <a:r>
                        <a:rPr lang="en-US" baseline="0" dirty="0" err="1" smtClean="0">
                          <a:solidFill>
                            <a:srgbClr val="000000"/>
                          </a:solidFill>
                        </a:rPr>
                        <a:t>EngPass</a:t>
                      </a:r>
                      <a:r>
                        <a:rPr lang="en-US" baseline="0" dirty="0" smtClean="0">
                          <a:solidFill>
                            <a:srgbClr val="000000"/>
                          </a:solidFill>
                        </a:rPr>
                        <a:t>)</a:t>
                      </a:r>
                      <a:endParaRPr lang="en-US" dirty="0">
                        <a:solidFill>
                          <a:srgbClr val="000000"/>
                        </a:solidFill>
                      </a:endParaRPr>
                    </a:p>
                  </a:txBody>
                  <a:tcPr/>
                </a:tc>
              </a:tr>
              <a:tr h="370840">
                <a:tc>
                  <a:txBody>
                    <a:bodyPr/>
                    <a:lstStyle/>
                    <a:p>
                      <a:r>
                        <a:rPr lang="en-US" dirty="0" smtClean="0">
                          <a:solidFill>
                            <a:srgbClr val="000000"/>
                          </a:solidFill>
                        </a:rPr>
                        <a:t>true, true</a:t>
                      </a:r>
                      <a:endParaRPr lang="en-US" dirty="0">
                        <a:solidFill>
                          <a:srgbClr val="000000"/>
                        </a:solidFill>
                      </a:endParaRPr>
                    </a:p>
                  </a:txBody>
                  <a:tcPr/>
                </a:tc>
                <a:tc>
                  <a:txBody>
                    <a:bodyPr/>
                    <a:lstStyle/>
                    <a:p>
                      <a:r>
                        <a:rPr lang="en-US" dirty="0" smtClean="0">
                          <a:solidFill>
                            <a:srgbClr val="000000"/>
                          </a:solidFill>
                        </a:rPr>
                        <a:t>.88</a:t>
                      </a:r>
                      <a:endParaRPr lang="en-US" dirty="0">
                        <a:solidFill>
                          <a:srgbClr val="000000"/>
                        </a:solidFill>
                      </a:endParaRPr>
                    </a:p>
                  </a:txBody>
                  <a:tcPr/>
                </a:tc>
              </a:tr>
              <a:tr h="370840">
                <a:tc>
                  <a:txBody>
                    <a:bodyPr/>
                    <a:lstStyle/>
                    <a:p>
                      <a:r>
                        <a:rPr lang="en-US" dirty="0" smtClean="0">
                          <a:solidFill>
                            <a:srgbClr val="000000"/>
                          </a:solidFill>
                        </a:rPr>
                        <a:t>true, false</a:t>
                      </a:r>
                      <a:endParaRPr lang="en-US" dirty="0">
                        <a:solidFill>
                          <a:srgbClr val="000000"/>
                        </a:solidFill>
                      </a:endParaRPr>
                    </a:p>
                  </a:txBody>
                  <a:tcPr/>
                </a:tc>
                <a:tc>
                  <a:txBody>
                    <a:bodyPr/>
                    <a:lstStyle/>
                    <a:p>
                      <a:r>
                        <a:rPr lang="en-US" dirty="0" smtClean="0">
                          <a:solidFill>
                            <a:srgbClr val="000000"/>
                          </a:solidFill>
                        </a:rPr>
                        <a:t>.01</a:t>
                      </a:r>
                      <a:endParaRPr lang="en-US" dirty="0">
                        <a:solidFill>
                          <a:srgbClr val="000000"/>
                        </a:solidFill>
                      </a:endParaRPr>
                    </a:p>
                  </a:txBody>
                  <a:tcPr/>
                </a:tc>
              </a:tr>
              <a:tr h="370840">
                <a:tc>
                  <a:txBody>
                    <a:bodyPr/>
                    <a:lstStyle/>
                    <a:p>
                      <a:r>
                        <a:rPr lang="en-US" dirty="0" smtClean="0">
                          <a:solidFill>
                            <a:srgbClr val="000000"/>
                          </a:solidFill>
                        </a:rPr>
                        <a:t>false,</a:t>
                      </a:r>
                      <a:r>
                        <a:rPr lang="en-US" baseline="0" dirty="0" smtClean="0">
                          <a:solidFill>
                            <a:srgbClr val="000000"/>
                          </a:solidFill>
                        </a:rPr>
                        <a:t> true</a:t>
                      </a:r>
                      <a:endParaRPr lang="en-US" dirty="0">
                        <a:solidFill>
                          <a:srgbClr val="000000"/>
                        </a:solidFill>
                      </a:endParaRPr>
                    </a:p>
                  </a:txBody>
                  <a:tcPr/>
                </a:tc>
                <a:tc>
                  <a:txBody>
                    <a:bodyPr/>
                    <a:lstStyle/>
                    <a:p>
                      <a:r>
                        <a:rPr lang="en-US" dirty="0" smtClean="0">
                          <a:solidFill>
                            <a:srgbClr val="000000"/>
                          </a:solidFill>
                        </a:rPr>
                        <a:t>.04</a:t>
                      </a:r>
                      <a:endParaRPr lang="en-US" dirty="0">
                        <a:solidFill>
                          <a:srgbClr val="000000"/>
                        </a:solidFill>
                      </a:endParaRPr>
                    </a:p>
                  </a:txBody>
                  <a:tcPr/>
                </a:tc>
              </a:tr>
              <a:tr h="370840">
                <a:tc>
                  <a:txBody>
                    <a:bodyPr/>
                    <a:lstStyle/>
                    <a:p>
                      <a:r>
                        <a:rPr lang="en-US" dirty="0" smtClean="0">
                          <a:solidFill>
                            <a:srgbClr val="000000"/>
                          </a:solidFill>
                        </a:rPr>
                        <a:t>false, false</a:t>
                      </a:r>
                      <a:endParaRPr lang="en-US" dirty="0">
                        <a:solidFill>
                          <a:srgbClr val="000000"/>
                        </a:solidFill>
                      </a:endParaRPr>
                    </a:p>
                  </a:txBody>
                  <a:tcPr/>
                </a:tc>
                <a:tc>
                  <a:txBody>
                    <a:bodyPr/>
                    <a:lstStyle/>
                    <a:p>
                      <a:r>
                        <a:rPr lang="en-US" dirty="0" smtClean="0">
                          <a:solidFill>
                            <a:srgbClr val="000000"/>
                          </a:solidFill>
                        </a:rPr>
                        <a:t>.07</a:t>
                      </a:r>
                      <a:endParaRPr lang="en-US" dirty="0">
                        <a:solidFill>
                          <a:srgbClr val="000000"/>
                        </a:solidFill>
                      </a:endParaRPr>
                    </a:p>
                  </a:txBody>
                  <a:tcPr/>
                </a:tc>
              </a:tr>
            </a:tbl>
          </a:graphicData>
        </a:graphic>
      </p:graphicFrame>
      <p:sp>
        <p:nvSpPr>
          <p:cNvPr id="6" name="TextBox 5"/>
          <p:cNvSpPr txBox="1"/>
          <p:nvPr/>
        </p:nvSpPr>
        <p:spPr>
          <a:xfrm>
            <a:off x="5410200" y="3124200"/>
            <a:ext cx="2895600" cy="954107"/>
          </a:xfrm>
          <a:prstGeom prst="rect">
            <a:avLst/>
          </a:prstGeom>
          <a:noFill/>
        </p:spPr>
        <p:txBody>
          <a:bodyPr wrap="square" rtlCol="0">
            <a:spAutoFit/>
          </a:bodyPr>
          <a:lstStyle/>
          <a:p>
            <a:r>
              <a:rPr lang="en-US" sz="2800" dirty="0" smtClean="0">
                <a:solidFill>
                  <a:srgbClr val="FF0000"/>
                </a:solidFill>
              </a:rPr>
              <a:t>How did you figure that out?</a:t>
            </a:r>
            <a:endParaRPr lang="en-US" sz="2800" dirty="0">
              <a:solidFill>
                <a:srgbClr val="FF0000"/>
              </a:solidFill>
            </a:endParaRPr>
          </a:p>
        </p:txBody>
      </p:sp>
      <p:sp>
        <p:nvSpPr>
          <p:cNvPr id="7" name="TextBox 6"/>
          <p:cNvSpPr txBox="1"/>
          <p:nvPr/>
        </p:nvSpPr>
        <p:spPr>
          <a:xfrm>
            <a:off x="5562600" y="2362200"/>
            <a:ext cx="914400" cy="523220"/>
          </a:xfrm>
          <a:prstGeom prst="rect">
            <a:avLst/>
          </a:prstGeom>
          <a:noFill/>
        </p:spPr>
        <p:txBody>
          <a:bodyPr wrap="square" rtlCol="0">
            <a:spAutoFit/>
          </a:bodyPr>
          <a:lstStyle/>
          <a:p>
            <a:r>
              <a:rPr lang="en-US" sz="2800" dirty="0" smtClean="0">
                <a:solidFill>
                  <a:srgbClr val="0000FF"/>
                </a:solidFill>
              </a:rPr>
              <a:t>0.92</a:t>
            </a:r>
            <a:endParaRPr lang="en-US" sz="2800" dirty="0">
              <a:solidFill>
                <a:srgbClr val="0000FF"/>
              </a:solidFill>
            </a:endParaRPr>
          </a:p>
        </p:txBody>
      </p:sp>
    </p:spTree>
    <p:extLst>
      <p:ext uri="{BB962C8B-B14F-4D97-AF65-F5344CB8AC3E}">
        <p14:creationId xmlns:p14="http://schemas.microsoft.com/office/powerpoint/2010/main" val="4096986323"/>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Joint distribution</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3056610797"/>
              </p:ext>
            </p:extLst>
          </p:nvPr>
        </p:nvGraphicFramePr>
        <p:xfrm>
          <a:off x="533400" y="4191000"/>
          <a:ext cx="4572000" cy="2123440"/>
        </p:xfrm>
        <a:graphic>
          <a:graphicData uri="http://schemas.openxmlformats.org/drawingml/2006/table">
            <a:tbl>
              <a:tblPr firstRow="1" bandRow="1">
                <a:tableStyleId>{5C22544A-7EE6-4342-B048-85BDC9FD1C3A}</a:tableStyleId>
              </a:tblPr>
              <a:tblGrid>
                <a:gridCol w="2667000"/>
                <a:gridCol w="1905000"/>
              </a:tblGrid>
              <a:tr h="370840">
                <a:tc>
                  <a:txBody>
                    <a:bodyPr/>
                    <a:lstStyle/>
                    <a:p>
                      <a:r>
                        <a:rPr lang="en-US" dirty="0" err="1" smtClean="0">
                          <a:solidFill>
                            <a:srgbClr val="000000"/>
                          </a:solidFill>
                        </a:rPr>
                        <a:t>NLPPass</a:t>
                      </a:r>
                      <a:r>
                        <a:rPr lang="en-US" dirty="0" smtClean="0">
                          <a:solidFill>
                            <a:srgbClr val="000000"/>
                          </a:solidFill>
                        </a:rPr>
                        <a:t>,</a:t>
                      </a:r>
                      <a:r>
                        <a:rPr lang="en-US" baseline="0" dirty="0" smtClean="0">
                          <a:solidFill>
                            <a:srgbClr val="000000"/>
                          </a:solidFill>
                        </a:rPr>
                        <a:t> </a:t>
                      </a:r>
                      <a:r>
                        <a:rPr lang="en-US" baseline="0" dirty="0" err="1" smtClean="0">
                          <a:solidFill>
                            <a:srgbClr val="000000"/>
                          </a:solidFill>
                        </a:rPr>
                        <a:t>EngPass</a:t>
                      </a:r>
                      <a:endParaRPr lang="en-US" dirty="0">
                        <a:solidFill>
                          <a:srgbClr val="000000"/>
                        </a:solidFill>
                      </a:endParaRPr>
                    </a:p>
                  </a:txBody>
                  <a:tcPr/>
                </a:tc>
                <a:tc>
                  <a:txBody>
                    <a:bodyPr/>
                    <a:lstStyle/>
                    <a:p>
                      <a:r>
                        <a:rPr lang="en-US" dirty="0" err="1" smtClean="0">
                          <a:solidFill>
                            <a:srgbClr val="000000"/>
                          </a:solidFill>
                        </a:rPr>
                        <a:t>P(NLPPass</a:t>
                      </a:r>
                      <a:r>
                        <a:rPr lang="en-US" dirty="0" smtClean="0">
                          <a:solidFill>
                            <a:srgbClr val="000000"/>
                          </a:solidFill>
                        </a:rPr>
                        <a:t>,</a:t>
                      </a:r>
                      <a:r>
                        <a:rPr lang="en-US" baseline="0" dirty="0" smtClean="0">
                          <a:solidFill>
                            <a:srgbClr val="000000"/>
                          </a:solidFill>
                        </a:rPr>
                        <a:t> </a:t>
                      </a:r>
                      <a:r>
                        <a:rPr lang="en-US" baseline="0" dirty="0" err="1" smtClean="0">
                          <a:solidFill>
                            <a:srgbClr val="000000"/>
                          </a:solidFill>
                        </a:rPr>
                        <a:t>EngPass</a:t>
                      </a:r>
                      <a:r>
                        <a:rPr lang="en-US" baseline="0" dirty="0" smtClean="0">
                          <a:solidFill>
                            <a:srgbClr val="000000"/>
                          </a:solidFill>
                        </a:rPr>
                        <a:t>)</a:t>
                      </a:r>
                      <a:endParaRPr lang="en-US" dirty="0">
                        <a:solidFill>
                          <a:srgbClr val="000000"/>
                        </a:solidFill>
                      </a:endParaRPr>
                    </a:p>
                  </a:txBody>
                  <a:tcPr/>
                </a:tc>
              </a:tr>
              <a:tr h="370840">
                <a:tc>
                  <a:txBody>
                    <a:bodyPr/>
                    <a:lstStyle/>
                    <a:p>
                      <a:r>
                        <a:rPr lang="en-US" dirty="0" smtClean="0">
                          <a:solidFill>
                            <a:srgbClr val="000000"/>
                          </a:solidFill>
                        </a:rPr>
                        <a:t>true, true</a:t>
                      </a:r>
                      <a:endParaRPr lang="en-US" dirty="0">
                        <a:solidFill>
                          <a:srgbClr val="000000"/>
                        </a:solidFill>
                      </a:endParaRPr>
                    </a:p>
                  </a:txBody>
                  <a:tcPr/>
                </a:tc>
                <a:tc>
                  <a:txBody>
                    <a:bodyPr/>
                    <a:lstStyle/>
                    <a:p>
                      <a:r>
                        <a:rPr lang="en-US" dirty="0" smtClean="0">
                          <a:solidFill>
                            <a:srgbClr val="000000"/>
                          </a:solidFill>
                        </a:rPr>
                        <a:t>.88</a:t>
                      </a:r>
                      <a:endParaRPr lang="en-US" dirty="0">
                        <a:solidFill>
                          <a:srgbClr val="000000"/>
                        </a:solidFill>
                      </a:endParaRPr>
                    </a:p>
                  </a:txBody>
                  <a:tcPr/>
                </a:tc>
              </a:tr>
              <a:tr h="370840">
                <a:tc>
                  <a:txBody>
                    <a:bodyPr/>
                    <a:lstStyle/>
                    <a:p>
                      <a:r>
                        <a:rPr lang="en-US" dirty="0" smtClean="0">
                          <a:solidFill>
                            <a:srgbClr val="000000"/>
                          </a:solidFill>
                        </a:rPr>
                        <a:t>true, false</a:t>
                      </a:r>
                      <a:endParaRPr lang="en-US" dirty="0">
                        <a:solidFill>
                          <a:srgbClr val="000000"/>
                        </a:solidFill>
                      </a:endParaRPr>
                    </a:p>
                  </a:txBody>
                  <a:tcPr/>
                </a:tc>
                <a:tc>
                  <a:txBody>
                    <a:bodyPr/>
                    <a:lstStyle/>
                    <a:p>
                      <a:r>
                        <a:rPr lang="en-US" dirty="0" smtClean="0">
                          <a:solidFill>
                            <a:srgbClr val="000000"/>
                          </a:solidFill>
                        </a:rPr>
                        <a:t>.01</a:t>
                      </a:r>
                      <a:endParaRPr lang="en-US" dirty="0">
                        <a:solidFill>
                          <a:srgbClr val="000000"/>
                        </a:solidFill>
                      </a:endParaRPr>
                    </a:p>
                  </a:txBody>
                  <a:tcPr/>
                </a:tc>
              </a:tr>
              <a:tr h="370840">
                <a:tc>
                  <a:txBody>
                    <a:bodyPr/>
                    <a:lstStyle/>
                    <a:p>
                      <a:r>
                        <a:rPr lang="en-US" dirty="0" smtClean="0">
                          <a:solidFill>
                            <a:srgbClr val="000000"/>
                          </a:solidFill>
                        </a:rPr>
                        <a:t>false,</a:t>
                      </a:r>
                      <a:r>
                        <a:rPr lang="en-US" baseline="0" dirty="0" smtClean="0">
                          <a:solidFill>
                            <a:srgbClr val="000000"/>
                          </a:solidFill>
                        </a:rPr>
                        <a:t> true</a:t>
                      </a:r>
                      <a:endParaRPr lang="en-US" dirty="0">
                        <a:solidFill>
                          <a:srgbClr val="000000"/>
                        </a:solidFill>
                      </a:endParaRPr>
                    </a:p>
                  </a:txBody>
                  <a:tcPr/>
                </a:tc>
                <a:tc>
                  <a:txBody>
                    <a:bodyPr/>
                    <a:lstStyle/>
                    <a:p>
                      <a:r>
                        <a:rPr lang="en-US" dirty="0" smtClean="0">
                          <a:solidFill>
                            <a:srgbClr val="000000"/>
                          </a:solidFill>
                        </a:rPr>
                        <a:t>.04</a:t>
                      </a:r>
                      <a:endParaRPr lang="en-US" dirty="0">
                        <a:solidFill>
                          <a:srgbClr val="000000"/>
                        </a:solidFill>
                      </a:endParaRPr>
                    </a:p>
                  </a:txBody>
                  <a:tcPr/>
                </a:tc>
              </a:tr>
              <a:tr h="370840">
                <a:tc>
                  <a:txBody>
                    <a:bodyPr/>
                    <a:lstStyle/>
                    <a:p>
                      <a:r>
                        <a:rPr lang="en-US" dirty="0" smtClean="0">
                          <a:solidFill>
                            <a:srgbClr val="000000"/>
                          </a:solidFill>
                        </a:rPr>
                        <a:t>false, false</a:t>
                      </a:r>
                      <a:endParaRPr lang="en-US" dirty="0">
                        <a:solidFill>
                          <a:srgbClr val="000000"/>
                        </a:solidFill>
                      </a:endParaRPr>
                    </a:p>
                  </a:txBody>
                  <a:tcPr/>
                </a:tc>
                <a:tc>
                  <a:txBody>
                    <a:bodyPr/>
                    <a:lstStyle/>
                    <a:p>
                      <a:r>
                        <a:rPr lang="en-US" dirty="0" smtClean="0">
                          <a:solidFill>
                            <a:srgbClr val="000000"/>
                          </a:solidFill>
                        </a:rPr>
                        <a:t>.07</a:t>
                      </a:r>
                      <a:endParaRPr lang="en-US" dirty="0">
                        <a:solidFill>
                          <a:srgbClr val="000000"/>
                        </a:solidFill>
                      </a:endParaRPr>
                    </a:p>
                  </a:txBody>
                  <a:tcPr/>
                </a:tc>
              </a:tr>
            </a:tbl>
          </a:graphicData>
        </a:graphic>
      </p:graphicFrame>
      <p:graphicFrame>
        <p:nvGraphicFramePr>
          <p:cNvPr id="9" name="Object 8"/>
          <p:cNvGraphicFramePr>
            <a:graphicFrameLocks noChangeAspect="1"/>
          </p:cNvGraphicFramePr>
          <p:nvPr/>
        </p:nvGraphicFramePr>
        <p:xfrm>
          <a:off x="762000" y="2133600"/>
          <a:ext cx="2648607" cy="914400"/>
        </p:xfrm>
        <a:graphic>
          <a:graphicData uri="http://schemas.openxmlformats.org/presentationml/2006/ole">
            <mc:AlternateContent xmlns:mc="http://schemas.openxmlformats.org/markup-compatibility/2006">
              <mc:Choice xmlns:v="urn:schemas-microsoft-com:vml" Requires="v">
                <p:oleObj spid="_x0000_s1015945" name="Equation" r:id="rId3" imgW="1066800" imgH="368300" progId="Equation.3">
                  <p:embed/>
                </p:oleObj>
              </mc:Choice>
              <mc:Fallback>
                <p:oleObj name="Equation" r:id="rId3" imgW="1066800" imgH="3683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2133600"/>
                        <a:ext cx="2648607" cy="914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TextBox 2"/>
          <p:cNvSpPr txBox="1"/>
          <p:nvPr/>
        </p:nvSpPr>
        <p:spPr>
          <a:xfrm>
            <a:off x="4325471" y="3018118"/>
            <a:ext cx="4434601" cy="830997"/>
          </a:xfrm>
          <a:prstGeom prst="rect">
            <a:avLst/>
          </a:prstGeom>
          <a:noFill/>
        </p:spPr>
        <p:txBody>
          <a:bodyPr wrap="square" rtlCol="0">
            <a:spAutoFit/>
          </a:bodyPr>
          <a:lstStyle/>
          <a:p>
            <a:r>
              <a:rPr lang="en-US" sz="2400" dirty="0" smtClean="0">
                <a:solidFill>
                  <a:srgbClr val="0000FF"/>
                </a:solidFill>
              </a:rPr>
              <a:t>Called “marginalization”, aka summing over a variable</a:t>
            </a:r>
            <a:endParaRPr lang="en-US" sz="2400" dirty="0">
              <a:solidFill>
                <a:srgbClr val="0000FF"/>
              </a:solidFill>
            </a:endParaRPr>
          </a:p>
        </p:txBody>
      </p:sp>
    </p:spTree>
    <p:extLst>
      <p:ext uri="{BB962C8B-B14F-4D97-AF65-F5344CB8AC3E}">
        <p14:creationId xmlns:p14="http://schemas.microsoft.com/office/powerpoint/2010/main" val="2589696185"/>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Probabilistic model</a:t>
            </a: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2139182958"/>
              </p:ext>
            </p:extLst>
          </p:nvPr>
        </p:nvGraphicFramePr>
        <p:xfrm>
          <a:off x="457200" y="2590800"/>
          <a:ext cx="7727950" cy="774700"/>
        </p:xfrm>
        <a:graphic>
          <a:graphicData uri="http://schemas.openxmlformats.org/presentationml/2006/ole">
            <mc:AlternateContent xmlns:mc="http://schemas.openxmlformats.org/markup-compatibility/2006">
              <mc:Choice xmlns:v="urn:schemas-microsoft-com:vml" Requires="v">
                <p:oleObj spid="_x0000_s1014922" name="Equation" r:id="rId3" imgW="3924300" imgH="393700" progId="Equation.3">
                  <p:embed/>
                </p:oleObj>
              </mc:Choice>
              <mc:Fallback>
                <p:oleObj name="Equation" r:id="rId3" imgW="3924300" imgH="393700" progId="Equation.3">
                  <p:embed/>
                  <p:pic>
                    <p:nvPicPr>
                      <p:cNvPr id="0" name=""/>
                      <p:cNvPicPr/>
                      <p:nvPr/>
                    </p:nvPicPr>
                    <p:blipFill>
                      <a:blip r:embed="rId4"/>
                      <a:stretch>
                        <a:fillRect/>
                      </a:stretch>
                    </p:blipFill>
                    <p:spPr>
                      <a:xfrm>
                        <a:off x="457200" y="2590800"/>
                        <a:ext cx="7727950" cy="774700"/>
                      </a:xfrm>
                      <a:prstGeom prst="rect">
                        <a:avLst/>
                      </a:prstGeom>
                    </p:spPr>
                  </p:pic>
                </p:oleObj>
              </mc:Fallback>
            </mc:AlternateContent>
          </a:graphicData>
        </a:graphic>
      </p:graphicFrame>
      <p:sp>
        <p:nvSpPr>
          <p:cNvPr id="6" name="TextBox 5"/>
          <p:cNvSpPr txBox="1"/>
          <p:nvPr/>
        </p:nvSpPr>
        <p:spPr>
          <a:xfrm>
            <a:off x="914400" y="4114800"/>
            <a:ext cx="6279872" cy="830997"/>
          </a:xfrm>
          <a:prstGeom prst="rect">
            <a:avLst/>
          </a:prstGeom>
          <a:noFill/>
        </p:spPr>
        <p:txBody>
          <a:bodyPr wrap="square" rtlCol="0">
            <a:spAutoFit/>
          </a:bodyPr>
          <a:lstStyle/>
          <a:p>
            <a:pPr algn="l"/>
            <a:r>
              <a:rPr lang="en-US" sz="2400" dirty="0" smtClean="0">
                <a:solidFill>
                  <a:srgbClr val="0000FF"/>
                </a:solidFill>
              </a:rPr>
              <a:t>Sum over all possible values, i.e. marginalize out the alignment variables</a:t>
            </a:r>
          </a:p>
        </p:txBody>
      </p:sp>
    </p:spTree>
    <p:extLst>
      <p:ext uri="{BB962C8B-B14F-4D97-AF65-F5344CB8AC3E}">
        <p14:creationId xmlns:p14="http://schemas.microsoft.com/office/powerpoint/2010/main" val="1274045985"/>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Independence assumptions</a:t>
            </a:r>
            <a:endParaRPr lang="en-US" dirty="0"/>
          </a:p>
        </p:txBody>
      </p:sp>
      <p:graphicFrame>
        <p:nvGraphicFramePr>
          <p:cNvPr id="27" name="Object 26"/>
          <p:cNvGraphicFramePr>
            <a:graphicFrameLocks noChangeAspect="1"/>
          </p:cNvGraphicFramePr>
          <p:nvPr>
            <p:extLst>
              <p:ext uri="{D42A27DB-BD31-4B8C-83A1-F6EECF244321}">
                <p14:modId xmlns:p14="http://schemas.microsoft.com/office/powerpoint/2010/main" val="1842650086"/>
              </p:ext>
            </p:extLst>
          </p:nvPr>
        </p:nvGraphicFramePr>
        <p:xfrm>
          <a:off x="1524000" y="2438400"/>
          <a:ext cx="5476876" cy="900113"/>
        </p:xfrm>
        <a:graphic>
          <a:graphicData uri="http://schemas.openxmlformats.org/presentationml/2006/ole">
            <mc:AlternateContent xmlns:mc="http://schemas.openxmlformats.org/markup-compatibility/2006">
              <mc:Choice xmlns:v="urn:schemas-microsoft-com:vml" Requires="v">
                <p:oleObj spid="_x0000_s1016967" name="Equation" r:id="rId3" imgW="2781300" imgH="457200" progId="Equation.3">
                  <p:embed/>
                </p:oleObj>
              </mc:Choice>
              <mc:Fallback>
                <p:oleObj name="Equation" r:id="rId3" imgW="2781300" imgH="457200" progId="Equation.3">
                  <p:embed/>
                  <p:pic>
                    <p:nvPicPr>
                      <p:cNvPr id="0" name=""/>
                      <p:cNvPicPr/>
                      <p:nvPr/>
                    </p:nvPicPr>
                    <p:blipFill>
                      <a:blip r:embed="rId4"/>
                      <a:stretch>
                        <a:fillRect/>
                      </a:stretch>
                    </p:blipFill>
                    <p:spPr>
                      <a:xfrm>
                        <a:off x="1524000" y="2438400"/>
                        <a:ext cx="5476876" cy="900113"/>
                      </a:xfrm>
                      <a:prstGeom prst="rect">
                        <a:avLst/>
                      </a:prstGeom>
                    </p:spPr>
                  </p:pic>
                </p:oleObj>
              </mc:Fallback>
            </mc:AlternateContent>
          </a:graphicData>
        </a:graphic>
      </p:graphicFrame>
      <p:sp>
        <p:nvSpPr>
          <p:cNvPr id="28" name="TextBox 27"/>
          <p:cNvSpPr txBox="1"/>
          <p:nvPr/>
        </p:nvSpPr>
        <p:spPr>
          <a:xfrm>
            <a:off x="559302" y="1829188"/>
            <a:ext cx="1997813" cy="461665"/>
          </a:xfrm>
          <a:prstGeom prst="rect">
            <a:avLst/>
          </a:prstGeom>
          <a:noFill/>
        </p:spPr>
        <p:txBody>
          <a:bodyPr wrap="none" rtlCol="0">
            <a:spAutoFit/>
          </a:bodyPr>
          <a:lstStyle/>
          <a:p>
            <a:pPr algn="l"/>
            <a:r>
              <a:rPr lang="en-US" sz="2400" dirty="0" smtClean="0"/>
              <a:t>IBM Model 1:</a:t>
            </a:r>
          </a:p>
        </p:txBody>
      </p:sp>
      <p:sp>
        <p:nvSpPr>
          <p:cNvPr id="29" name="TextBox 28"/>
          <p:cNvSpPr txBox="1"/>
          <p:nvPr/>
        </p:nvSpPr>
        <p:spPr>
          <a:xfrm>
            <a:off x="609600" y="3810000"/>
            <a:ext cx="6993922" cy="1200328"/>
          </a:xfrm>
          <a:prstGeom prst="rect">
            <a:avLst/>
          </a:prstGeom>
          <a:noFill/>
        </p:spPr>
        <p:txBody>
          <a:bodyPr wrap="none" rtlCol="0">
            <a:spAutoFit/>
          </a:bodyPr>
          <a:lstStyle/>
          <a:p>
            <a:pPr algn="l"/>
            <a:r>
              <a:rPr lang="en-US" sz="2400" dirty="0" smtClean="0">
                <a:solidFill>
                  <a:srgbClr val="FF0000"/>
                </a:solidFill>
              </a:rPr>
              <a:t>What independence assumptions are we making?</a:t>
            </a:r>
          </a:p>
          <a:p>
            <a:pPr algn="l"/>
            <a:endParaRPr lang="en-US" sz="2400" dirty="0">
              <a:solidFill>
                <a:srgbClr val="FF0000"/>
              </a:solidFill>
            </a:endParaRPr>
          </a:p>
          <a:p>
            <a:pPr algn="l"/>
            <a:r>
              <a:rPr lang="en-US" sz="2400" dirty="0" smtClean="0">
                <a:solidFill>
                  <a:srgbClr val="FF0000"/>
                </a:solidFill>
              </a:rPr>
              <a:t>What information is lost?</a:t>
            </a:r>
          </a:p>
        </p:txBody>
      </p:sp>
    </p:spTree>
    <p:extLst>
      <p:ext uri="{BB962C8B-B14F-4D97-AF65-F5344CB8AC3E}">
        <p14:creationId xmlns:p14="http://schemas.microsoft.com/office/powerpoint/2010/main" val="3661936502"/>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1524000" y="1138535"/>
            <a:ext cx="5638800" cy="381000"/>
          </a:xfrm>
          <a:prstGeom prst="rect">
            <a:avLst/>
          </a:prstGeom>
          <a:noFill/>
          <a:ln w="9525">
            <a:noFill/>
            <a:miter lim="800000"/>
            <a:headEnd/>
            <a:tailEnd/>
          </a:ln>
          <a:effectLst/>
        </p:spPr>
        <p:txBody>
          <a:bodyPr wrap="none" anchor="ctr">
            <a:prstTxWarp prst="textNoShape">
              <a:avLst/>
            </a:prstTxWarp>
          </a:bodyPr>
          <a:lstStyle/>
          <a:p>
            <a:pPr algn="l" eaLnBrk="0" hangingPunct="0"/>
            <a:r>
              <a:rPr lang="en-US" sz="2400" dirty="0" smtClean="0"/>
              <a:t>And the program has been implemented</a:t>
            </a:r>
            <a:endParaRPr lang="en-US" sz="2400" dirty="0"/>
          </a:p>
        </p:txBody>
      </p:sp>
      <p:sp>
        <p:nvSpPr>
          <p:cNvPr id="5" name="Text Box 14"/>
          <p:cNvSpPr txBox="1">
            <a:spLocks noChangeArrowheads="1"/>
          </p:cNvSpPr>
          <p:nvPr/>
        </p:nvSpPr>
        <p:spPr bwMode="auto">
          <a:xfrm>
            <a:off x="1371600" y="2967335"/>
            <a:ext cx="5486448" cy="461665"/>
          </a:xfrm>
          <a:prstGeom prst="rect">
            <a:avLst/>
          </a:prstGeom>
          <a:noFill/>
          <a:ln w="9525">
            <a:noFill/>
            <a:miter lim="800000"/>
            <a:headEnd/>
            <a:tailEnd/>
          </a:ln>
          <a:effectLst/>
        </p:spPr>
        <p:txBody>
          <a:bodyPr wrap="none">
            <a:prstTxWarp prst="textNoShape">
              <a:avLst/>
            </a:prstTxWarp>
            <a:spAutoFit/>
          </a:bodyPr>
          <a:lstStyle/>
          <a:p>
            <a:pPr algn="l"/>
            <a:r>
              <a:rPr lang="en-US" altLang="ja-JP" sz="2400" dirty="0" smtClean="0">
                <a:latin typeface="Tahoma" pitchFamily="-111" charset="0"/>
                <a:ea typeface="ＭＳ Ｐゴシック" pitchFamily="-111" charset="-128"/>
                <a:cs typeface="ＭＳ Ｐゴシック" pitchFamily="-111" charset="-128"/>
              </a:rPr>
              <a:t>Le </a:t>
            </a:r>
            <a:r>
              <a:rPr lang="en-US" altLang="ja-JP" sz="2400" dirty="0" err="1" smtClean="0">
                <a:latin typeface="Tahoma" pitchFamily="-111" charset="0"/>
                <a:ea typeface="ＭＳ Ｐゴシック" pitchFamily="-111" charset="-128"/>
                <a:cs typeface="ＭＳ Ｐゴシック" pitchFamily="-111" charset="-128"/>
              </a:rPr>
              <a:t>programme</a:t>
            </a:r>
            <a:r>
              <a:rPr lang="en-US" altLang="ja-JP" sz="2400" dirty="0" smtClean="0">
                <a:latin typeface="Tahoma" pitchFamily="-111" charset="0"/>
                <a:ea typeface="ＭＳ Ｐゴシック" pitchFamily="-111" charset="-128"/>
                <a:cs typeface="ＭＳ Ｐゴシック" pitchFamily="-111" charset="-128"/>
              </a:rPr>
              <a:t> a </a:t>
            </a:r>
            <a:r>
              <a:rPr lang="en-US" altLang="ja-JP" sz="2400" dirty="0" err="1" smtClean="0">
                <a:latin typeface="Tahoma" pitchFamily="-111" charset="0"/>
                <a:ea typeface="ＭＳ Ｐゴシック" pitchFamily="-111" charset="-128"/>
                <a:cs typeface="ＭＳ Ｐゴシック" pitchFamily="-111" charset="-128"/>
              </a:rPr>
              <a:t>ete</a:t>
            </a:r>
            <a:r>
              <a:rPr lang="en-US" altLang="ja-JP" sz="2400" dirty="0" smtClean="0">
                <a:latin typeface="Tahoma" pitchFamily="-111" charset="0"/>
                <a:ea typeface="ＭＳ Ｐゴシック" pitchFamily="-111" charset="-128"/>
                <a:cs typeface="ＭＳ Ｐゴシック" pitchFamily="-111" charset="-128"/>
              </a:rPr>
              <a:t> </a:t>
            </a:r>
            <a:r>
              <a:rPr lang="en-US" altLang="ja-JP" sz="2400" dirty="0" err="1" smtClean="0">
                <a:latin typeface="Tahoma" pitchFamily="-111" charset="0"/>
                <a:ea typeface="ＭＳ Ｐゴシック" pitchFamily="-111" charset="-128"/>
                <a:cs typeface="ＭＳ Ｐゴシック" pitchFamily="-111" charset="-128"/>
              </a:rPr>
              <a:t>mis</a:t>
            </a:r>
            <a:r>
              <a:rPr lang="en-US" altLang="ja-JP" sz="2400" dirty="0" smtClean="0">
                <a:latin typeface="Tahoma" pitchFamily="-111" charset="0"/>
                <a:ea typeface="ＭＳ Ｐゴシック" pitchFamily="-111" charset="-128"/>
                <a:cs typeface="ＭＳ Ｐゴシック" pitchFamily="-111" charset="-128"/>
              </a:rPr>
              <a:t> en application</a:t>
            </a:r>
            <a:endParaRPr lang="en-US" altLang="ja-JP" sz="2400" dirty="0">
              <a:latin typeface="Tahoma" pitchFamily="-111" charset="0"/>
              <a:ea typeface="ＭＳ Ｐゴシック" pitchFamily="-111" charset="-128"/>
              <a:cs typeface="ＭＳ Ｐゴシック" pitchFamily="-111" charset="-128"/>
            </a:endParaRPr>
          </a:p>
        </p:txBody>
      </p:sp>
      <p:graphicFrame>
        <p:nvGraphicFramePr>
          <p:cNvPr id="6" name="Object 5"/>
          <p:cNvGraphicFramePr>
            <a:graphicFrameLocks noChangeAspect="1"/>
          </p:cNvGraphicFramePr>
          <p:nvPr>
            <p:extLst>
              <p:ext uri="{D42A27DB-BD31-4B8C-83A1-F6EECF244321}">
                <p14:modId xmlns:p14="http://schemas.microsoft.com/office/powerpoint/2010/main" val="247505741"/>
              </p:ext>
            </p:extLst>
          </p:nvPr>
        </p:nvGraphicFramePr>
        <p:xfrm>
          <a:off x="1828800" y="1519535"/>
          <a:ext cx="274637" cy="400050"/>
        </p:xfrm>
        <a:graphic>
          <a:graphicData uri="http://schemas.openxmlformats.org/presentationml/2006/ole">
            <mc:AlternateContent xmlns:mc="http://schemas.openxmlformats.org/markup-compatibility/2006">
              <mc:Choice xmlns:v="urn:schemas-microsoft-com:vml" Requires="v">
                <p:oleObj spid="_x0000_s1069801" name="Equation" r:id="rId3" imgW="139700" imgH="203200" progId="Equation.3">
                  <p:embed/>
                </p:oleObj>
              </mc:Choice>
              <mc:Fallback>
                <p:oleObj name="Equation" r:id="rId3" imgW="139700" imgH="203200" progId="Equation.3">
                  <p:embed/>
                  <p:pic>
                    <p:nvPicPr>
                      <p:cNvPr id="0" name=""/>
                      <p:cNvPicPr/>
                      <p:nvPr/>
                    </p:nvPicPr>
                    <p:blipFill>
                      <a:blip r:embed="rId4"/>
                      <a:stretch>
                        <a:fillRect/>
                      </a:stretch>
                    </p:blipFill>
                    <p:spPr>
                      <a:xfrm>
                        <a:off x="1828800" y="1519535"/>
                        <a:ext cx="274637" cy="400050"/>
                      </a:xfrm>
                      <a:prstGeom prst="rect">
                        <a:avLst/>
                      </a:prstGeom>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3484830871"/>
              </p:ext>
            </p:extLst>
          </p:nvPr>
        </p:nvGraphicFramePr>
        <p:xfrm>
          <a:off x="2266950" y="1519535"/>
          <a:ext cx="323850" cy="400050"/>
        </p:xfrm>
        <a:graphic>
          <a:graphicData uri="http://schemas.openxmlformats.org/presentationml/2006/ole">
            <mc:AlternateContent xmlns:mc="http://schemas.openxmlformats.org/markup-compatibility/2006">
              <mc:Choice xmlns:v="urn:schemas-microsoft-com:vml" Requires="v">
                <p:oleObj spid="_x0000_s1069802" name="Equation" r:id="rId5" imgW="165100" imgH="203200" progId="Equation.3">
                  <p:embed/>
                </p:oleObj>
              </mc:Choice>
              <mc:Fallback>
                <p:oleObj name="Equation" r:id="rId5" imgW="165100" imgH="203200" progId="Equation.3">
                  <p:embed/>
                  <p:pic>
                    <p:nvPicPr>
                      <p:cNvPr id="0" name=""/>
                      <p:cNvPicPr/>
                      <p:nvPr/>
                    </p:nvPicPr>
                    <p:blipFill>
                      <a:blip r:embed="rId6"/>
                      <a:stretch>
                        <a:fillRect/>
                      </a:stretch>
                    </p:blipFill>
                    <p:spPr>
                      <a:xfrm>
                        <a:off x="2266950" y="1519535"/>
                        <a:ext cx="323850" cy="400050"/>
                      </a:xfrm>
                      <a:prstGeom prst="rect">
                        <a:avLst/>
                      </a:prstGeom>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3554995900"/>
              </p:ext>
            </p:extLst>
          </p:nvPr>
        </p:nvGraphicFramePr>
        <p:xfrm>
          <a:off x="3141663" y="1506835"/>
          <a:ext cx="300037" cy="425450"/>
        </p:xfrm>
        <a:graphic>
          <a:graphicData uri="http://schemas.openxmlformats.org/presentationml/2006/ole">
            <mc:AlternateContent xmlns:mc="http://schemas.openxmlformats.org/markup-compatibility/2006">
              <mc:Choice xmlns:v="urn:schemas-microsoft-com:vml" Requires="v">
                <p:oleObj spid="_x0000_s1069803" name="Equation" r:id="rId7" imgW="152400" imgH="215900" progId="Equation.3">
                  <p:embed/>
                </p:oleObj>
              </mc:Choice>
              <mc:Fallback>
                <p:oleObj name="Equation" r:id="rId7" imgW="152400" imgH="215900" progId="Equation.3">
                  <p:embed/>
                  <p:pic>
                    <p:nvPicPr>
                      <p:cNvPr id="0" name=""/>
                      <p:cNvPicPr/>
                      <p:nvPr/>
                    </p:nvPicPr>
                    <p:blipFill>
                      <a:blip r:embed="rId8"/>
                      <a:stretch>
                        <a:fillRect/>
                      </a:stretch>
                    </p:blipFill>
                    <p:spPr>
                      <a:xfrm>
                        <a:off x="3141663" y="1506835"/>
                        <a:ext cx="300037" cy="425450"/>
                      </a:xfrm>
                      <a:prstGeom prst="rect">
                        <a:avLst/>
                      </a:prstGeom>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3337193189"/>
              </p:ext>
            </p:extLst>
          </p:nvPr>
        </p:nvGraphicFramePr>
        <p:xfrm>
          <a:off x="4094163" y="1519535"/>
          <a:ext cx="325437" cy="400050"/>
        </p:xfrm>
        <a:graphic>
          <a:graphicData uri="http://schemas.openxmlformats.org/presentationml/2006/ole">
            <mc:AlternateContent xmlns:mc="http://schemas.openxmlformats.org/markup-compatibility/2006">
              <mc:Choice xmlns:v="urn:schemas-microsoft-com:vml" Requires="v">
                <p:oleObj spid="_x0000_s1069804" name="Equation" r:id="rId9" imgW="165100" imgH="203200" progId="Equation.3">
                  <p:embed/>
                </p:oleObj>
              </mc:Choice>
              <mc:Fallback>
                <p:oleObj name="Equation" r:id="rId9" imgW="165100" imgH="203200" progId="Equation.3">
                  <p:embed/>
                  <p:pic>
                    <p:nvPicPr>
                      <p:cNvPr id="0" name=""/>
                      <p:cNvPicPr/>
                      <p:nvPr/>
                    </p:nvPicPr>
                    <p:blipFill>
                      <a:blip r:embed="rId10"/>
                      <a:stretch>
                        <a:fillRect/>
                      </a:stretch>
                    </p:blipFill>
                    <p:spPr>
                      <a:xfrm>
                        <a:off x="4094163" y="1519535"/>
                        <a:ext cx="325437" cy="400050"/>
                      </a:xfrm>
                      <a:prstGeom prst="rect">
                        <a:avLst/>
                      </a:prstGeom>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2416790812"/>
              </p:ext>
            </p:extLst>
          </p:nvPr>
        </p:nvGraphicFramePr>
        <p:xfrm>
          <a:off x="4729163" y="1506835"/>
          <a:ext cx="300037" cy="425450"/>
        </p:xfrm>
        <a:graphic>
          <a:graphicData uri="http://schemas.openxmlformats.org/presentationml/2006/ole">
            <mc:AlternateContent xmlns:mc="http://schemas.openxmlformats.org/markup-compatibility/2006">
              <mc:Choice xmlns:v="urn:schemas-microsoft-com:vml" Requires="v">
                <p:oleObj spid="_x0000_s1069805" name="Equation" r:id="rId11" imgW="152400" imgH="215900" progId="Equation.3">
                  <p:embed/>
                </p:oleObj>
              </mc:Choice>
              <mc:Fallback>
                <p:oleObj name="Equation" r:id="rId11" imgW="152400" imgH="215900" progId="Equation.3">
                  <p:embed/>
                  <p:pic>
                    <p:nvPicPr>
                      <p:cNvPr id="0" name=""/>
                      <p:cNvPicPr/>
                      <p:nvPr/>
                    </p:nvPicPr>
                    <p:blipFill>
                      <a:blip r:embed="rId12"/>
                      <a:stretch>
                        <a:fillRect/>
                      </a:stretch>
                    </p:blipFill>
                    <p:spPr>
                      <a:xfrm>
                        <a:off x="4729163" y="1506835"/>
                        <a:ext cx="300037" cy="425450"/>
                      </a:xfrm>
                      <a:prstGeom prst="rect">
                        <a:avLst/>
                      </a:prstGeom>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2604207936"/>
              </p:ext>
            </p:extLst>
          </p:nvPr>
        </p:nvGraphicFramePr>
        <p:xfrm>
          <a:off x="5797550" y="1506835"/>
          <a:ext cx="323850" cy="425450"/>
        </p:xfrm>
        <a:graphic>
          <a:graphicData uri="http://schemas.openxmlformats.org/presentationml/2006/ole">
            <mc:AlternateContent xmlns:mc="http://schemas.openxmlformats.org/markup-compatibility/2006">
              <mc:Choice xmlns:v="urn:schemas-microsoft-com:vml" Requires="v">
                <p:oleObj spid="_x0000_s1069806" name="Equation" r:id="rId13" imgW="165100" imgH="215900" progId="Equation.3">
                  <p:embed/>
                </p:oleObj>
              </mc:Choice>
              <mc:Fallback>
                <p:oleObj name="Equation" r:id="rId13" imgW="165100" imgH="215900" progId="Equation.3">
                  <p:embed/>
                  <p:pic>
                    <p:nvPicPr>
                      <p:cNvPr id="0" name=""/>
                      <p:cNvPicPr/>
                      <p:nvPr/>
                    </p:nvPicPr>
                    <p:blipFill>
                      <a:blip r:embed="rId14"/>
                      <a:stretch>
                        <a:fillRect/>
                      </a:stretch>
                    </p:blipFill>
                    <p:spPr>
                      <a:xfrm>
                        <a:off x="5797550" y="1506835"/>
                        <a:ext cx="323850" cy="425450"/>
                      </a:xfrm>
                      <a:prstGeom prst="rect">
                        <a:avLst/>
                      </a:prstGeom>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2159256265"/>
              </p:ext>
            </p:extLst>
          </p:nvPr>
        </p:nvGraphicFramePr>
        <p:xfrm>
          <a:off x="1524000" y="2510135"/>
          <a:ext cx="298450" cy="400050"/>
        </p:xfrm>
        <a:graphic>
          <a:graphicData uri="http://schemas.openxmlformats.org/presentationml/2006/ole">
            <mc:AlternateContent xmlns:mc="http://schemas.openxmlformats.org/markup-compatibility/2006">
              <mc:Choice xmlns:v="urn:schemas-microsoft-com:vml" Requires="v">
                <p:oleObj spid="_x0000_s1069807" name="Equation" r:id="rId15" imgW="152400" imgH="203200" progId="Equation.3">
                  <p:embed/>
                </p:oleObj>
              </mc:Choice>
              <mc:Fallback>
                <p:oleObj name="Equation" r:id="rId15" imgW="152400" imgH="203200" progId="Equation.3">
                  <p:embed/>
                  <p:pic>
                    <p:nvPicPr>
                      <p:cNvPr id="0" name=""/>
                      <p:cNvPicPr/>
                      <p:nvPr/>
                    </p:nvPicPr>
                    <p:blipFill>
                      <a:blip r:embed="rId16"/>
                      <a:stretch>
                        <a:fillRect/>
                      </a:stretch>
                    </p:blipFill>
                    <p:spPr>
                      <a:xfrm>
                        <a:off x="1524000" y="2510135"/>
                        <a:ext cx="298450" cy="400050"/>
                      </a:xfrm>
                      <a:prstGeom prst="rect">
                        <a:avLst/>
                      </a:prstGeom>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1594156488"/>
              </p:ext>
            </p:extLst>
          </p:nvPr>
        </p:nvGraphicFramePr>
        <p:xfrm>
          <a:off x="2343150" y="2510135"/>
          <a:ext cx="323850" cy="400050"/>
        </p:xfrm>
        <a:graphic>
          <a:graphicData uri="http://schemas.openxmlformats.org/presentationml/2006/ole">
            <mc:AlternateContent xmlns:mc="http://schemas.openxmlformats.org/markup-compatibility/2006">
              <mc:Choice xmlns:v="urn:schemas-microsoft-com:vml" Requires="v">
                <p:oleObj spid="_x0000_s1069808" name="Equation" r:id="rId17" imgW="165100" imgH="203200" progId="Equation.3">
                  <p:embed/>
                </p:oleObj>
              </mc:Choice>
              <mc:Fallback>
                <p:oleObj name="Equation" r:id="rId17" imgW="165100" imgH="203200" progId="Equation.3">
                  <p:embed/>
                  <p:pic>
                    <p:nvPicPr>
                      <p:cNvPr id="0" name=""/>
                      <p:cNvPicPr/>
                      <p:nvPr/>
                    </p:nvPicPr>
                    <p:blipFill>
                      <a:blip r:embed="rId18"/>
                      <a:stretch>
                        <a:fillRect/>
                      </a:stretch>
                    </p:blipFill>
                    <p:spPr>
                      <a:xfrm>
                        <a:off x="2343150" y="2510135"/>
                        <a:ext cx="323850" cy="400050"/>
                      </a:xfrm>
                      <a:prstGeom prst="rect">
                        <a:avLst/>
                      </a:prstGeom>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1237950765"/>
              </p:ext>
            </p:extLst>
          </p:nvPr>
        </p:nvGraphicFramePr>
        <p:xfrm>
          <a:off x="3433763" y="2497435"/>
          <a:ext cx="300037" cy="425450"/>
        </p:xfrm>
        <a:graphic>
          <a:graphicData uri="http://schemas.openxmlformats.org/presentationml/2006/ole">
            <mc:AlternateContent xmlns:mc="http://schemas.openxmlformats.org/markup-compatibility/2006">
              <mc:Choice xmlns:v="urn:schemas-microsoft-com:vml" Requires="v">
                <p:oleObj spid="_x0000_s1069809" name="Equation" r:id="rId19" imgW="152400" imgH="215900" progId="Equation.3">
                  <p:embed/>
                </p:oleObj>
              </mc:Choice>
              <mc:Fallback>
                <p:oleObj name="Equation" r:id="rId19" imgW="152400" imgH="215900" progId="Equation.3">
                  <p:embed/>
                  <p:pic>
                    <p:nvPicPr>
                      <p:cNvPr id="0" name=""/>
                      <p:cNvPicPr/>
                      <p:nvPr/>
                    </p:nvPicPr>
                    <p:blipFill>
                      <a:blip r:embed="rId20"/>
                      <a:stretch>
                        <a:fillRect/>
                      </a:stretch>
                    </p:blipFill>
                    <p:spPr>
                      <a:xfrm>
                        <a:off x="3433763" y="2497435"/>
                        <a:ext cx="300037" cy="425450"/>
                      </a:xfrm>
                      <a:prstGeom prst="rect">
                        <a:avLst/>
                      </a:prstGeom>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2159411480"/>
              </p:ext>
            </p:extLst>
          </p:nvPr>
        </p:nvGraphicFramePr>
        <p:xfrm>
          <a:off x="3810000" y="2510135"/>
          <a:ext cx="325437" cy="400050"/>
        </p:xfrm>
        <a:graphic>
          <a:graphicData uri="http://schemas.openxmlformats.org/presentationml/2006/ole">
            <mc:AlternateContent xmlns:mc="http://schemas.openxmlformats.org/markup-compatibility/2006">
              <mc:Choice xmlns:v="urn:schemas-microsoft-com:vml" Requires="v">
                <p:oleObj spid="_x0000_s1069810" name="Equation" r:id="rId21" imgW="165100" imgH="203200" progId="Equation.3">
                  <p:embed/>
                </p:oleObj>
              </mc:Choice>
              <mc:Fallback>
                <p:oleObj name="Equation" r:id="rId21" imgW="165100" imgH="203200" progId="Equation.3">
                  <p:embed/>
                  <p:pic>
                    <p:nvPicPr>
                      <p:cNvPr id="0" name=""/>
                      <p:cNvPicPr/>
                      <p:nvPr/>
                    </p:nvPicPr>
                    <p:blipFill>
                      <a:blip r:embed="rId22"/>
                      <a:stretch>
                        <a:fillRect/>
                      </a:stretch>
                    </p:blipFill>
                    <p:spPr>
                      <a:xfrm>
                        <a:off x="3810000" y="2510135"/>
                        <a:ext cx="325437" cy="400050"/>
                      </a:xfrm>
                      <a:prstGeom prst="rect">
                        <a:avLst/>
                      </a:prstGeom>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667787771"/>
              </p:ext>
            </p:extLst>
          </p:nvPr>
        </p:nvGraphicFramePr>
        <p:xfrm>
          <a:off x="4267200" y="2497435"/>
          <a:ext cx="323850" cy="425450"/>
        </p:xfrm>
        <a:graphic>
          <a:graphicData uri="http://schemas.openxmlformats.org/presentationml/2006/ole">
            <mc:AlternateContent xmlns:mc="http://schemas.openxmlformats.org/markup-compatibility/2006">
              <mc:Choice xmlns:v="urn:schemas-microsoft-com:vml" Requires="v">
                <p:oleObj spid="_x0000_s1069811" name="Equation" r:id="rId23" imgW="165100" imgH="215900" progId="Equation.3">
                  <p:embed/>
                </p:oleObj>
              </mc:Choice>
              <mc:Fallback>
                <p:oleObj name="Equation" r:id="rId23" imgW="165100" imgH="215900" progId="Equation.3">
                  <p:embed/>
                  <p:pic>
                    <p:nvPicPr>
                      <p:cNvPr id="0" name=""/>
                      <p:cNvPicPr/>
                      <p:nvPr/>
                    </p:nvPicPr>
                    <p:blipFill>
                      <a:blip r:embed="rId24"/>
                      <a:stretch>
                        <a:fillRect/>
                      </a:stretch>
                    </p:blipFill>
                    <p:spPr>
                      <a:xfrm>
                        <a:off x="4267200" y="2497435"/>
                        <a:ext cx="323850" cy="425450"/>
                      </a:xfrm>
                      <a:prstGeom prst="rect">
                        <a:avLst/>
                      </a:prstGeom>
                    </p:spPr>
                  </p:pic>
                </p:oleObj>
              </mc:Fallback>
            </mc:AlternateContent>
          </a:graphicData>
        </a:graphic>
      </p:graphicFrame>
      <p:graphicFrame>
        <p:nvGraphicFramePr>
          <p:cNvPr id="17" name="Object 16"/>
          <p:cNvGraphicFramePr>
            <a:graphicFrameLocks noChangeAspect="1"/>
          </p:cNvGraphicFramePr>
          <p:nvPr>
            <p:extLst>
              <p:ext uri="{D42A27DB-BD31-4B8C-83A1-F6EECF244321}">
                <p14:modId xmlns:p14="http://schemas.microsoft.com/office/powerpoint/2010/main" val="282888733"/>
              </p:ext>
            </p:extLst>
          </p:nvPr>
        </p:nvGraphicFramePr>
        <p:xfrm>
          <a:off x="4857750" y="2510135"/>
          <a:ext cx="323850" cy="425450"/>
        </p:xfrm>
        <a:graphic>
          <a:graphicData uri="http://schemas.openxmlformats.org/presentationml/2006/ole">
            <mc:AlternateContent xmlns:mc="http://schemas.openxmlformats.org/markup-compatibility/2006">
              <mc:Choice xmlns:v="urn:schemas-microsoft-com:vml" Requires="v">
                <p:oleObj spid="_x0000_s1069812" name="Equation" r:id="rId25" imgW="165100" imgH="215900" progId="Equation.3">
                  <p:embed/>
                </p:oleObj>
              </mc:Choice>
              <mc:Fallback>
                <p:oleObj name="Equation" r:id="rId25" imgW="165100" imgH="215900" progId="Equation.3">
                  <p:embed/>
                  <p:pic>
                    <p:nvPicPr>
                      <p:cNvPr id="0" name=""/>
                      <p:cNvPicPr/>
                      <p:nvPr/>
                    </p:nvPicPr>
                    <p:blipFill>
                      <a:blip r:embed="rId26"/>
                      <a:stretch>
                        <a:fillRect/>
                      </a:stretch>
                    </p:blipFill>
                    <p:spPr>
                      <a:xfrm>
                        <a:off x="4857750" y="2510135"/>
                        <a:ext cx="323850" cy="425450"/>
                      </a:xfrm>
                      <a:prstGeom prst="rect">
                        <a:avLst/>
                      </a:prstGeom>
                    </p:spPr>
                  </p:pic>
                </p:oleObj>
              </mc:Fallback>
            </mc:AlternateContent>
          </a:graphicData>
        </a:graphic>
      </p:graphicFrame>
      <p:graphicFrame>
        <p:nvGraphicFramePr>
          <p:cNvPr id="18" name="Object 17"/>
          <p:cNvGraphicFramePr>
            <a:graphicFrameLocks noChangeAspect="1"/>
          </p:cNvGraphicFramePr>
          <p:nvPr>
            <p:extLst>
              <p:ext uri="{D42A27DB-BD31-4B8C-83A1-F6EECF244321}">
                <p14:modId xmlns:p14="http://schemas.microsoft.com/office/powerpoint/2010/main" val="3096267661"/>
              </p:ext>
            </p:extLst>
          </p:nvPr>
        </p:nvGraphicFramePr>
        <p:xfrm>
          <a:off x="5695950" y="2510135"/>
          <a:ext cx="323850" cy="400050"/>
        </p:xfrm>
        <a:graphic>
          <a:graphicData uri="http://schemas.openxmlformats.org/presentationml/2006/ole">
            <mc:AlternateContent xmlns:mc="http://schemas.openxmlformats.org/markup-compatibility/2006">
              <mc:Choice xmlns:v="urn:schemas-microsoft-com:vml" Requires="v">
                <p:oleObj spid="_x0000_s1069813" name="Equation" r:id="rId27" imgW="165100" imgH="203200" progId="Equation.3">
                  <p:embed/>
                </p:oleObj>
              </mc:Choice>
              <mc:Fallback>
                <p:oleObj name="Equation" r:id="rId27" imgW="165100" imgH="203200" progId="Equation.3">
                  <p:embed/>
                  <p:pic>
                    <p:nvPicPr>
                      <p:cNvPr id="0" name=""/>
                      <p:cNvPicPr/>
                      <p:nvPr/>
                    </p:nvPicPr>
                    <p:blipFill>
                      <a:blip r:embed="rId28"/>
                      <a:stretch>
                        <a:fillRect/>
                      </a:stretch>
                    </p:blipFill>
                    <p:spPr>
                      <a:xfrm>
                        <a:off x="5695950" y="2510135"/>
                        <a:ext cx="323850" cy="400050"/>
                      </a:xfrm>
                      <a:prstGeom prst="rect">
                        <a:avLst/>
                      </a:prstGeom>
                    </p:spPr>
                  </p:pic>
                </p:oleObj>
              </mc:Fallback>
            </mc:AlternateContent>
          </a:graphicData>
        </a:graphic>
      </p:graphicFrame>
      <p:cxnSp>
        <p:nvCxnSpPr>
          <p:cNvPr id="19" name="Straight Arrow Connector 18"/>
          <p:cNvCxnSpPr/>
          <p:nvPr/>
        </p:nvCxnSpPr>
        <p:spPr bwMode="auto">
          <a:xfrm flipV="1">
            <a:off x="2514600" y="1900535"/>
            <a:ext cx="685800" cy="609600"/>
          </a:xfrm>
          <a:prstGeom prst="straightConnector1">
            <a:avLst/>
          </a:prstGeom>
          <a:solidFill>
            <a:schemeClr val="accent1"/>
          </a:solidFill>
          <a:ln w="9525" cap="flat" cmpd="sng" algn="ctr">
            <a:solidFill>
              <a:srgbClr val="0000FF"/>
            </a:solidFill>
            <a:prstDash val="solid"/>
            <a:round/>
            <a:headEnd type="none" w="med" len="med"/>
            <a:tailEnd type="arrow"/>
          </a:ln>
          <a:effectLst/>
        </p:spPr>
      </p:cxnSp>
      <p:cxnSp>
        <p:nvCxnSpPr>
          <p:cNvPr id="20" name="Straight Arrow Connector 19"/>
          <p:cNvCxnSpPr/>
          <p:nvPr/>
        </p:nvCxnSpPr>
        <p:spPr bwMode="auto">
          <a:xfrm flipV="1">
            <a:off x="1676400" y="1900535"/>
            <a:ext cx="609600" cy="609600"/>
          </a:xfrm>
          <a:prstGeom prst="straightConnector1">
            <a:avLst/>
          </a:prstGeom>
          <a:solidFill>
            <a:schemeClr val="accent1"/>
          </a:solidFill>
          <a:ln w="9525" cap="flat" cmpd="sng" algn="ctr">
            <a:solidFill>
              <a:srgbClr val="0000FF"/>
            </a:solidFill>
            <a:prstDash val="solid"/>
            <a:round/>
            <a:headEnd type="none" w="med" len="med"/>
            <a:tailEnd type="arrow"/>
          </a:ln>
          <a:effectLst/>
        </p:spPr>
      </p:cxnSp>
      <p:cxnSp>
        <p:nvCxnSpPr>
          <p:cNvPr id="21" name="Straight Arrow Connector 20"/>
          <p:cNvCxnSpPr/>
          <p:nvPr/>
        </p:nvCxnSpPr>
        <p:spPr bwMode="auto">
          <a:xfrm flipV="1">
            <a:off x="3657600" y="1900535"/>
            <a:ext cx="457200" cy="609600"/>
          </a:xfrm>
          <a:prstGeom prst="straightConnector1">
            <a:avLst/>
          </a:prstGeom>
          <a:solidFill>
            <a:schemeClr val="accent1"/>
          </a:solidFill>
          <a:ln w="9525" cap="flat" cmpd="sng" algn="ctr">
            <a:solidFill>
              <a:srgbClr val="0000FF"/>
            </a:solidFill>
            <a:prstDash val="solid"/>
            <a:round/>
            <a:headEnd type="none" w="med" len="med"/>
            <a:tailEnd type="arrow"/>
          </a:ln>
          <a:effectLst/>
        </p:spPr>
      </p:cxnSp>
      <p:graphicFrame>
        <p:nvGraphicFramePr>
          <p:cNvPr id="22" name="Object 21"/>
          <p:cNvGraphicFramePr>
            <a:graphicFrameLocks noChangeAspect="1"/>
          </p:cNvGraphicFramePr>
          <p:nvPr>
            <p:extLst>
              <p:ext uri="{D42A27DB-BD31-4B8C-83A1-F6EECF244321}">
                <p14:modId xmlns:p14="http://schemas.microsoft.com/office/powerpoint/2010/main" val="3025073626"/>
              </p:ext>
            </p:extLst>
          </p:nvPr>
        </p:nvGraphicFramePr>
        <p:xfrm>
          <a:off x="1041400" y="1506835"/>
          <a:ext cx="325438" cy="425450"/>
        </p:xfrm>
        <a:graphic>
          <a:graphicData uri="http://schemas.openxmlformats.org/presentationml/2006/ole">
            <mc:AlternateContent xmlns:mc="http://schemas.openxmlformats.org/markup-compatibility/2006">
              <mc:Choice xmlns:v="urn:schemas-microsoft-com:vml" Requires="v">
                <p:oleObj spid="_x0000_s1069814" name="Equation" r:id="rId29" imgW="165100" imgH="215900" progId="Equation.3">
                  <p:embed/>
                </p:oleObj>
              </mc:Choice>
              <mc:Fallback>
                <p:oleObj name="Equation" r:id="rId29" imgW="165100" imgH="215900" progId="Equation.3">
                  <p:embed/>
                  <p:pic>
                    <p:nvPicPr>
                      <p:cNvPr id="0" name=""/>
                      <p:cNvPicPr/>
                      <p:nvPr/>
                    </p:nvPicPr>
                    <p:blipFill>
                      <a:blip r:embed="rId30"/>
                      <a:stretch>
                        <a:fillRect/>
                      </a:stretch>
                    </p:blipFill>
                    <p:spPr>
                      <a:xfrm>
                        <a:off x="1041400" y="1506835"/>
                        <a:ext cx="325438" cy="425450"/>
                      </a:xfrm>
                      <a:prstGeom prst="rect">
                        <a:avLst/>
                      </a:prstGeom>
                    </p:spPr>
                  </p:pic>
                </p:oleObj>
              </mc:Fallback>
            </mc:AlternateContent>
          </a:graphicData>
        </a:graphic>
      </p:graphicFrame>
      <p:cxnSp>
        <p:nvCxnSpPr>
          <p:cNvPr id="23" name="Straight Arrow Connector 22"/>
          <p:cNvCxnSpPr/>
          <p:nvPr/>
        </p:nvCxnSpPr>
        <p:spPr bwMode="auto">
          <a:xfrm flipV="1">
            <a:off x="4114800" y="1900535"/>
            <a:ext cx="609600" cy="609600"/>
          </a:xfrm>
          <a:prstGeom prst="straightConnector1">
            <a:avLst/>
          </a:prstGeom>
          <a:solidFill>
            <a:schemeClr val="accent1"/>
          </a:solidFill>
          <a:ln w="9525" cap="flat" cmpd="sng" algn="ctr">
            <a:solidFill>
              <a:srgbClr val="0000FF"/>
            </a:solidFill>
            <a:prstDash val="solid"/>
            <a:round/>
            <a:headEnd type="none" w="med" len="med"/>
            <a:tailEnd type="arrow"/>
          </a:ln>
          <a:effectLst/>
        </p:spPr>
      </p:cxnSp>
      <p:cxnSp>
        <p:nvCxnSpPr>
          <p:cNvPr id="24" name="Straight Arrow Connector 23"/>
          <p:cNvCxnSpPr/>
          <p:nvPr/>
        </p:nvCxnSpPr>
        <p:spPr bwMode="auto">
          <a:xfrm flipV="1">
            <a:off x="5105400" y="1900535"/>
            <a:ext cx="685800" cy="609600"/>
          </a:xfrm>
          <a:prstGeom prst="straightConnector1">
            <a:avLst/>
          </a:prstGeom>
          <a:solidFill>
            <a:schemeClr val="accent1"/>
          </a:solidFill>
          <a:ln w="9525" cap="flat" cmpd="sng" algn="ctr">
            <a:solidFill>
              <a:srgbClr val="0000FF"/>
            </a:solidFill>
            <a:prstDash val="solid"/>
            <a:round/>
            <a:headEnd type="none" w="med" len="med"/>
            <a:tailEnd type="arrow"/>
          </a:ln>
          <a:effectLst/>
        </p:spPr>
      </p:cxnSp>
      <p:cxnSp>
        <p:nvCxnSpPr>
          <p:cNvPr id="25" name="Straight Arrow Connector 24"/>
          <p:cNvCxnSpPr/>
          <p:nvPr/>
        </p:nvCxnSpPr>
        <p:spPr bwMode="auto">
          <a:xfrm flipV="1">
            <a:off x="5943600" y="1900535"/>
            <a:ext cx="1" cy="609600"/>
          </a:xfrm>
          <a:prstGeom prst="straightConnector1">
            <a:avLst/>
          </a:prstGeom>
          <a:solidFill>
            <a:schemeClr val="accent1"/>
          </a:solidFill>
          <a:ln w="9525" cap="flat" cmpd="sng" algn="ctr">
            <a:solidFill>
              <a:srgbClr val="0000FF"/>
            </a:solidFill>
            <a:prstDash val="solid"/>
            <a:round/>
            <a:headEnd type="none" w="med" len="med"/>
            <a:tailEnd type="arrow"/>
          </a:ln>
          <a:effectLst/>
        </p:spPr>
      </p:cxnSp>
      <p:cxnSp>
        <p:nvCxnSpPr>
          <p:cNvPr id="26" name="Straight Arrow Connector 25"/>
          <p:cNvCxnSpPr/>
          <p:nvPr/>
        </p:nvCxnSpPr>
        <p:spPr bwMode="auto">
          <a:xfrm flipV="1">
            <a:off x="4572000" y="1900535"/>
            <a:ext cx="990600" cy="609600"/>
          </a:xfrm>
          <a:prstGeom prst="straightConnector1">
            <a:avLst/>
          </a:prstGeom>
          <a:solidFill>
            <a:schemeClr val="accent1"/>
          </a:solidFill>
          <a:ln w="9525" cap="flat" cmpd="sng" algn="ctr">
            <a:solidFill>
              <a:srgbClr val="0000FF"/>
            </a:solidFill>
            <a:prstDash val="solid"/>
            <a:round/>
            <a:headEnd type="none" w="med" len="med"/>
            <a:tailEnd type="arrow"/>
          </a:ln>
          <a:effectLst/>
        </p:spPr>
      </p:cxnSp>
      <p:graphicFrame>
        <p:nvGraphicFramePr>
          <p:cNvPr id="27" name="Object 26"/>
          <p:cNvGraphicFramePr>
            <a:graphicFrameLocks noChangeAspect="1"/>
          </p:cNvGraphicFramePr>
          <p:nvPr>
            <p:extLst>
              <p:ext uri="{D42A27DB-BD31-4B8C-83A1-F6EECF244321}">
                <p14:modId xmlns:p14="http://schemas.microsoft.com/office/powerpoint/2010/main" val="3404081928"/>
              </p:ext>
            </p:extLst>
          </p:nvPr>
        </p:nvGraphicFramePr>
        <p:xfrm>
          <a:off x="1447800" y="76200"/>
          <a:ext cx="5476876" cy="900113"/>
        </p:xfrm>
        <a:graphic>
          <a:graphicData uri="http://schemas.openxmlformats.org/presentationml/2006/ole">
            <mc:AlternateContent xmlns:mc="http://schemas.openxmlformats.org/markup-compatibility/2006">
              <mc:Choice xmlns:v="urn:schemas-microsoft-com:vml" Requires="v">
                <p:oleObj spid="_x0000_s1069815" name="Equation" r:id="rId31" imgW="2781300" imgH="457200" progId="Equation.3">
                  <p:embed/>
                </p:oleObj>
              </mc:Choice>
              <mc:Fallback>
                <p:oleObj name="Equation" r:id="rId31" imgW="2781300" imgH="457200" progId="Equation.3">
                  <p:embed/>
                  <p:pic>
                    <p:nvPicPr>
                      <p:cNvPr id="0" name=""/>
                      <p:cNvPicPr/>
                      <p:nvPr/>
                    </p:nvPicPr>
                    <p:blipFill>
                      <a:blip r:embed="rId32"/>
                      <a:stretch>
                        <a:fillRect/>
                      </a:stretch>
                    </p:blipFill>
                    <p:spPr>
                      <a:xfrm>
                        <a:off x="1447800" y="76200"/>
                        <a:ext cx="5476876" cy="900113"/>
                      </a:xfrm>
                      <a:prstGeom prst="rect">
                        <a:avLst/>
                      </a:prstGeom>
                    </p:spPr>
                  </p:pic>
                </p:oleObj>
              </mc:Fallback>
            </mc:AlternateContent>
          </a:graphicData>
        </a:graphic>
      </p:graphicFrame>
      <p:sp>
        <p:nvSpPr>
          <p:cNvPr id="28" name="Rectangle 27"/>
          <p:cNvSpPr>
            <a:spLocks noChangeArrowheads="1"/>
          </p:cNvSpPr>
          <p:nvPr/>
        </p:nvSpPr>
        <p:spPr bwMode="auto">
          <a:xfrm>
            <a:off x="1549400" y="4419600"/>
            <a:ext cx="5638800" cy="381000"/>
          </a:xfrm>
          <a:prstGeom prst="rect">
            <a:avLst/>
          </a:prstGeom>
          <a:noFill/>
          <a:ln w="9525">
            <a:noFill/>
            <a:miter lim="800000"/>
            <a:headEnd/>
            <a:tailEnd/>
          </a:ln>
          <a:effectLst/>
        </p:spPr>
        <p:txBody>
          <a:bodyPr wrap="none" anchor="ctr">
            <a:prstTxWarp prst="textNoShape">
              <a:avLst/>
            </a:prstTxWarp>
          </a:bodyPr>
          <a:lstStyle/>
          <a:p>
            <a:pPr algn="l" eaLnBrk="0" hangingPunct="0"/>
            <a:r>
              <a:rPr lang="en-US" sz="2400" dirty="0" smtClean="0"/>
              <a:t>And the program has been implemented</a:t>
            </a:r>
            <a:endParaRPr lang="en-US" sz="2400" dirty="0"/>
          </a:p>
        </p:txBody>
      </p:sp>
      <p:sp>
        <p:nvSpPr>
          <p:cNvPr id="29" name="Text Box 14"/>
          <p:cNvSpPr txBox="1">
            <a:spLocks noChangeArrowheads="1"/>
          </p:cNvSpPr>
          <p:nvPr/>
        </p:nvSpPr>
        <p:spPr bwMode="auto">
          <a:xfrm>
            <a:off x="1397000" y="6248400"/>
            <a:ext cx="5486448" cy="461665"/>
          </a:xfrm>
          <a:prstGeom prst="rect">
            <a:avLst/>
          </a:prstGeom>
          <a:noFill/>
          <a:ln w="9525">
            <a:noFill/>
            <a:miter lim="800000"/>
            <a:headEnd/>
            <a:tailEnd/>
          </a:ln>
          <a:effectLst/>
        </p:spPr>
        <p:txBody>
          <a:bodyPr wrap="none">
            <a:prstTxWarp prst="textNoShape">
              <a:avLst/>
            </a:prstTxWarp>
            <a:spAutoFit/>
          </a:bodyPr>
          <a:lstStyle/>
          <a:p>
            <a:pPr algn="l"/>
            <a:r>
              <a:rPr lang="en-US" altLang="ja-JP" sz="2400" dirty="0" smtClean="0">
                <a:latin typeface="Tahoma" pitchFamily="-111" charset="0"/>
                <a:ea typeface="ＭＳ Ｐゴシック" pitchFamily="-111" charset="-128"/>
                <a:cs typeface="ＭＳ Ｐゴシック" pitchFamily="-111" charset="-128"/>
              </a:rPr>
              <a:t>application en </a:t>
            </a:r>
            <a:r>
              <a:rPr lang="en-US" altLang="ja-JP" sz="2400" dirty="0" err="1" smtClean="0">
                <a:latin typeface="Tahoma" pitchFamily="-111" charset="0"/>
                <a:ea typeface="ＭＳ Ｐゴシック" pitchFamily="-111" charset="-128"/>
                <a:cs typeface="ＭＳ Ｐゴシック" pitchFamily="-111" charset="-128"/>
              </a:rPr>
              <a:t>programme</a:t>
            </a:r>
            <a:r>
              <a:rPr lang="en-US" altLang="ja-JP" sz="2400" dirty="0" smtClean="0">
                <a:latin typeface="Tahoma" pitchFamily="-111" charset="0"/>
                <a:ea typeface="ＭＳ Ｐゴシック" pitchFamily="-111" charset="-128"/>
                <a:cs typeface="ＭＳ Ｐゴシック" pitchFamily="-111" charset="-128"/>
              </a:rPr>
              <a:t> Le </a:t>
            </a:r>
            <a:r>
              <a:rPr lang="en-US" altLang="ja-JP" sz="2400" dirty="0" err="1" smtClean="0">
                <a:latin typeface="Tahoma" pitchFamily="-111" charset="0"/>
                <a:ea typeface="ＭＳ Ｐゴシック" pitchFamily="-111" charset="-128"/>
                <a:cs typeface="ＭＳ Ｐゴシック" pitchFamily="-111" charset="-128"/>
              </a:rPr>
              <a:t>mis</a:t>
            </a:r>
            <a:r>
              <a:rPr lang="en-US" altLang="ja-JP" sz="2400" dirty="0" smtClean="0">
                <a:latin typeface="Tahoma" pitchFamily="-111" charset="0"/>
                <a:ea typeface="ＭＳ Ｐゴシック" pitchFamily="-111" charset="-128"/>
                <a:cs typeface="ＭＳ Ｐゴシック" pitchFamily="-111" charset="-128"/>
              </a:rPr>
              <a:t> </a:t>
            </a:r>
            <a:r>
              <a:rPr lang="en-US" altLang="ja-JP" sz="2400" dirty="0" err="1" smtClean="0">
                <a:latin typeface="Tahoma" pitchFamily="-111" charset="0"/>
                <a:ea typeface="ＭＳ Ｐゴシック" pitchFamily="-111" charset="-128"/>
                <a:cs typeface="ＭＳ Ｐゴシック" pitchFamily="-111" charset="-128"/>
              </a:rPr>
              <a:t>ete</a:t>
            </a:r>
            <a:r>
              <a:rPr lang="en-US" altLang="ja-JP" sz="2400" dirty="0" smtClean="0">
                <a:latin typeface="Tahoma" pitchFamily="-111" charset="0"/>
                <a:ea typeface="ＭＳ Ｐゴシック" pitchFamily="-111" charset="-128"/>
                <a:cs typeface="ＭＳ Ｐゴシック" pitchFamily="-111" charset="-128"/>
              </a:rPr>
              <a:t> a</a:t>
            </a:r>
            <a:endParaRPr lang="en-US" altLang="ja-JP" sz="2400" dirty="0">
              <a:latin typeface="Tahoma" pitchFamily="-111" charset="0"/>
              <a:ea typeface="ＭＳ Ｐゴシック" pitchFamily="-111" charset="-128"/>
              <a:cs typeface="ＭＳ Ｐゴシック" pitchFamily="-111" charset="-128"/>
            </a:endParaRPr>
          </a:p>
        </p:txBody>
      </p:sp>
      <p:graphicFrame>
        <p:nvGraphicFramePr>
          <p:cNvPr id="30" name="Object 29"/>
          <p:cNvGraphicFramePr>
            <a:graphicFrameLocks noChangeAspect="1"/>
          </p:cNvGraphicFramePr>
          <p:nvPr>
            <p:extLst>
              <p:ext uri="{D42A27DB-BD31-4B8C-83A1-F6EECF244321}">
                <p14:modId xmlns:p14="http://schemas.microsoft.com/office/powerpoint/2010/main" val="3278297615"/>
              </p:ext>
            </p:extLst>
          </p:nvPr>
        </p:nvGraphicFramePr>
        <p:xfrm>
          <a:off x="1854200" y="4800600"/>
          <a:ext cx="274637" cy="400050"/>
        </p:xfrm>
        <a:graphic>
          <a:graphicData uri="http://schemas.openxmlformats.org/presentationml/2006/ole">
            <mc:AlternateContent xmlns:mc="http://schemas.openxmlformats.org/markup-compatibility/2006">
              <mc:Choice xmlns:v="urn:schemas-microsoft-com:vml" Requires="v">
                <p:oleObj spid="_x0000_s1069816" name="Equation" r:id="rId33" imgW="139700" imgH="203200" progId="Equation.3">
                  <p:embed/>
                </p:oleObj>
              </mc:Choice>
              <mc:Fallback>
                <p:oleObj name="Equation" r:id="rId33" imgW="139700" imgH="203200" progId="Equation.3">
                  <p:embed/>
                  <p:pic>
                    <p:nvPicPr>
                      <p:cNvPr id="0" name=""/>
                      <p:cNvPicPr/>
                      <p:nvPr/>
                    </p:nvPicPr>
                    <p:blipFill>
                      <a:blip r:embed="rId4"/>
                      <a:stretch>
                        <a:fillRect/>
                      </a:stretch>
                    </p:blipFill>
                    <p:spPr>
                      <a:xfrm>
                        <a:off x="1854200" y="4800600"/>
                        <a:ext cx="274637" cy="400050"/>
                      </a:xfrm>
                      <a:prstGeom prst="rect">
                        <a:avLst/>
                      </a:prstGeom>
                    </p:spPr>
                  </p:pic>
                </p:oleObj>
              </mc:Fallback>
            </mc:AlternateContent>
          </a:graphicData>
        </a:graphic>
      </p:graphicFrame>
      <p:graphicFrame>
        <p:nvGraphicFramePr>
          <p:cNvPr id="31" name="Object 30"/>
          <p:cNvGraphicFramePr>
            <a:graphicFrameLocks noChangeAspect="1"/>
          </p:cNvGraphicFramePr>
          <p:nvPr>
            <p:extLst>
              <p:ext uri="{D42A27DB-BD31-4B8C-83A1-F6EECF244321}">
                <p14:modId xmlns:p14="http://schemas.microsoft.com/office/powerpoint/2010/main" val="1472649037"/>
              </p:ext>
            </p:extLst>
          </p:nvPr>
        </p:nvGraphicFramePr>
        <p:xfrm>
          <a:off x="2292350" y="4800600"/>
          <a:ext cx="323850" cy="400050"/>
        </p:xfrm>
        <a:graphic>
          <a:graphicData uri="http://schemas.openxmlformats.org/presentationml/2006/ole">
            <mc:AlternateContent xmlns:mc="http://schemas.openxmlformats.org/markup-compatibility/2006">
              <mc:Choice xmlns:v="urn:schemas-microsoft-com:vml" Requires="v">
                <p:oleObj spid="_x0000_s1069817" name="Equation" r:id="rId34" imgW="165100" imgH="203200" progId="Equation.3">
                  <p:embed/>
                </p:oleObj>
              </mc:Choice>
              <mc:Fallback>
                <p:oleObj name="Equation" r:id="rId34" imgW="165100" imgH="203200" progId="Equation.3">
                  <p:embed/>
                  <p:pic>
                    <p:nvPicPr>
                      <p:cNvPr id="0" name=""/>
                      <p:cNvPicPr/>
                      <p:nvPr/>
                    </p:nvPicPr>
                    <p:blipFill>
                      <a:blip r:embed="rId6"/>
                      <a:stretch>
                        <a:fillRect/>
                      </a:stretch>
                    </p:blipFill>
                    <p:spPr>
                      <a:xfrm>
                        <a:off x="2292350" y="4800600"/>
                        <a:ext cx="323850" cy="400050"/>
                      </a:xfrm>
                      <a:prstGeom prst="rect">
                        <a:avLst/>
                      </a:prstGeom>
                    </p:spPr>
                  </p:pic>
                </p:oleObj>
              </mc:Fallback>
            </mc:AlternateContent>
          </a:graphicData>
        </a:graphic>
      </p:graphicFrame>
      <p:graphicFrame>
        <p:nvGraphicFramePr>
          <p:cNvPr id="32" name="Object 31"/>
          <p:cNvGraphicFramePr>
            <a:graphicFrameLocks noChangeAspect="1"/>
          </p:cNvGraphicFramePr>
          <p:nvPr>
            <p:extLst>
              <p:ext uri="{D42A27DB-BD31-4B8C-83A1-F6EECF244321}">
                <p14:modId xmlns:p14="http://schemas.microsoft.com/office/powerpoint/2010/main" val="3959359095"/>
              </p:ext>
            </p:extLst>
          </p:nvPr>
        </p:nvGraphicFramePr>
        <p:xfrm>
          <a:off x="3167063" y="4787900"/>
          <a:ext cx="300037" cy="425450"/>
        </p:xfrm>
        <a:graphic>
          <a:graphicData uri="http://schemas.openxmlformats.org/presentationml/2006/ole">
            <mc:AlternateContent xmlns:mc="http://schemas.openxmlformats.org/markup-compatibility/2006">
              <mc:Choice xmlns:v="urn:schemas-microsoft-com:vml" Requires="v">
                <p:oleObj spid="_x0000_s1069818" name="Equation" r:id="rId35" imgW="152400" imgH="215900" progId="Equation.3">
                  <p:embed/>
                </p:oleObj>
              </mc:Choice>
              <mc:Fallback>
                <p:oleObj name="Equation" r:id="rId35" imgW="152400" imgH="215900" progId="Equation.3">
                  <p:embed/>
                  <p:pic>
                    <p:nvPicPr>
                      <p:cNvPr id="0" name=""/>
                      <p:cNvPicPr/>
                      <p:nvPr/>
                    </p:nvPicPr>
                    <p:blipFill>
                      <a:blip r:embed="rId8"/>
                      <a:stretch>
                        <a:fillRect/>
                      </a:stretch>
                    </p:blipFill>
                    <p:spPr>
                      <a:xfrm>
                        <a:off x="3167063" y="4787900"/>
                        <a:ext cx="300037" cy="425450"/>
                      </a:xfrm>
                      <a:prstGeom prst="rect">
                        <a:avLst/>
                      </a:prstGeom>
                    </p:spPr>
                  </p:pic>
                </p:oleObj>
              </mc:Fallback>
            </mc:AlternateContent>
          </a:graphicData>
        </a:graphic>
      </p:graphicFrame>
      <p:graphicFrame>
        <p:nvGraphicFramePr>
          <p:cNvPr id="33" name="Object 32"/>
          <p:cNvGraphicFramePr>
            <a:graphicFrameLocks noChangeAspect="1"/>
          </p:cNvGraphicFramePr>
          <p:nvPr>
            <p:extLst>
              <p:ext uri="{D42A27DB-BD31-4B8C-83A1-F6EECF244321}">
                <p14:modId xmlns:p14="http://schemas.microsoft.com/office/powerpoint/2010/main" val="1459386406"/>
              </p:ext>
            </p:extLst>
          </p:nvPr>
        </p:nvGraphicFramePr>
        <p:xfrm>
          <a:off x="4119563" y="4800600"/>
          <a:ext cx="325437" cy="400050"/>
        </p:xfrm>
        <a:graphic>
          <a:graphicData uri="http://schemas.openxmlformats.org/presentationml/2006/ole">
            <mc:AlternateContent xmlns:mc="http://schemas.openxmlformats.org/markup-compatibility/2006">
              <mc:Choice xmlns:v="urn:schemas-microsoft-com:vml" Requires="v">
                <p:oleObj spid="_x0000_s1069819" name="Equation" r:id="rId36" imgW="165100" imgH="203200" progId="Equation.3">
                  <p:embed/>
                </p:oleObj>
              </mc:Choice>
              <mc:Fallback>
                <p:oleObj name="Equation" r:id="rId36" imgW="165100" imgH="203200" progId="Equation.3">
                  <p:embed/>
                  <p:pic>
                    <p:nvPicPr>
                      <p:cNvPr id="0" name=""/>
                      <p:cNvPicPr/>
                      <p:nvPr/>
                    </p:nvPicPr>
                    <p:blipFill>
                      <a:blip r:embed="rId10"/>
                      <a:stretch>
                        <a:fillRect/>
                      </a:stretch>
                    </p:blipFill>
                    <p:spPr>
                      <a:xfrm>
                        <a:off x="4119563" y="4800600"/>
                        <a:ext cx="325437" cy="400050"/>
                      </a:xfrm>
                      <a:prstGeom prst="rect">
                        <a:avLst/>
                      </a:prstGeom>
                    </p:spPr>
                  </p:pic>
                </p:oleObj>
              </mc:Fallback>
            </mc:AlternateContent>
          </a:graphicData>
        </a:graphic>
      </p:graphicFrame>
      <p:graphicFrame>
        <p:nvGraphicFramePr>
          <p:cNvPr id="34" name="Object 33"/>
          <p:cNvGraphicFramePr>
            <a:graphicFrameLocks noChangeAspect="1"/>
          </p:cNvGraphicFramePr>
          <p:nvPr>
            <p:extLst>
              <p:ext uri="{D42A27DB-BD31-4B8C-83A1-F6EECF244321}">
                <p14:modId xmlns:p14="http://schemas.microsoft.com/office/powerpoint/2010/main" val="4185435983"/>
              </p:ext>
            </p:extLst>
          </p:nvPr>
        </p:nvGraphicFramePr>
        <p:xfrm>
          <a:off x="4754563" y="4787900"/>
          <a:ext cx="300037" cy="425450"/>
        </p:xfrm>
        <a:graphic>
          <a:graphicData uri="http://schemas.openxmlformats.org/presentationml/2006/ole">
            <mc:AlternateContent xmlns:mc="http://schemas.openxmlformats.org/markup-compatibility/2006">
              <mc:Choice xmlns:v="urn:schemas-microsoft-com:vml" Requires="v">
                <p:oleObj spid="_x0000_s1069820" name="Equation" r:id="rId37" imgW="152400" imgH="215900" progId="Equation.3">
                  <p:embed/>
                </p:oleObj>
              </mc:Choice>
              <mc:Fallback>
                <p:oleObj name="Equation" r:id="rId37" imgW="152400" imgH="215900" progId="Equation.3">
                  <p:embed/>
                  <p:pic>
                    <p:nvPicPr>
                      <p:cNvPr id="0" name=""/>
                      <p:cNvPicPr/>
                      <p:nvPr/>
                    </p:nvPicPr>
                    <p:blipFill>
                      <a:blip r:embed="rId12"/>
                      <a:stretch>
                        <a:fillRect/>
                      </a:stretch>
                    </p:blipFill>
                    <p:spPr>
                      <a:xfrm>
                        <a:off x="4754563" y="4787900"/>
                        <a:ext cx="300037" cy="425450"/>
                      </a:xfrm>
                      <a:prstGeom prst="rect">
                        <a:avLst/>
                      </a:prstGeom>
                    </p:spPr>
                  </p:pic>
                </p:oleObj>
              </mc:Fallback>
            </mc:AlternateContent>
          </a:graphicData>
        </a:graphic>
      </p:graphicFrame>
      <p:graphicFrame>
        <p:nvGraphicFramePr>
          <p:cNvPr id="35" name="Object 34"/>
          <p:cNvGraphicFramePr>
            <a:graphicFrameLocks noChangeAspect="1"/>
          </p:cNvGraphicFramePr>
          <p:nvPr>
            <p:extLst>
              <p:ext uri="{D42A27DB-BD31-4B8C-83A1-F6EECF244321}">
                <p14:modId xmlns:p14="http://schemas.microsoft.com/office/powerpoint/2010/main" val="2633007187"/>
              </p:ext>
            </p:extLst>
          </p:nvPr>
        </p:nvGraphicFramePr>
        <p:xfrm>
          <a:off x="5822950" y="4787900"/>
          <a:ext cx="323850" cy="425450"/>
        </p:xfrm>
        <a:graphic>
          <a:graphicData uri="http://schemas.openxmlformats.org/presentationml/2006/ole">
            <mc:AlternateContent xmlns:mc="http://schemas.openxmlformats.org/markup-compatibility/2006">
              <mc:Choice xmlns:v="urn:schemas-microsoft-com:vml" Requires="v">
                <p:oleObj spid="_x0000_s1069821" name="Equation" r:id="rId38" imgW="165100" imgH="215900" progId="Equation.3">
                  <p:embed/>
                </p:oleObj>
              </mc:Choice>
              <mc:Fallback>
                <p:oleObj name="Equation" r:id="rId38" imgW="165100" imgH="215900" progId="Equation.3">
                  <p:embed/>
                  <p:pic>
                    <p:nvPicPr>
                      <p:cNvPr id="0" name=""/>
                      <p:cNvPicPr/>
                      <p:nvPr/>
                    </p:nvPicPr>
                    <p:blipFill>
                      <a:blip r:embed="rId14"/>
                      <a:stretch>
                        <a:fillRect/>
                      </a:stretch>
                    </p:blipFill>
                    <p:spPr>
                      <a:xfrm>
                        <a:off x="5822950" y="4787900"/>
                        <a:ext cx="323850" cy="425450"/>
                      </a:xfrm>
                      <a:prstGeom prst="rect">
                        <a:avLst/>
                      </a:prstGeom>
                    </p:spPr>
                  </p:pic>
                </p:oleObj>
              </mc:Fallback>
            </mc:AlternateContent>
          </a:graphicData>
        </a:graphic>
      </p:graphicFrame>
      <p:graphicFrame>
        <p:nvGraphicFramePr>
          <p:cNvPr id="36" name="Object 35"/>
          <p:cNvGraphicFramePr>
            <a:graphicFrameLocks noChangeAspect="1"/>
          </p:cNvGraphicFramePr>
          <p:nvPr>
            <p:extLst>
              <p:ext uri="{D42A27DB-BD31-4B8C-83A1-F6EECF244321}">
                <p14:modId xmlns:p14="http://schemas.microsoft.com/office/powerpoint/2010/main" val="1878217682"/>
              </p:ext>
            </p:extLst>
          </p:nvPr>
        </p:nvGraphicFramePr>
        <p:xfrm>
          <a:off x="1549400" y="5791200"/>
          <a:ext cx="298450" cy="400050"/>
        </p:xfrm>
        <a:graphic>
          <a:graphicData uri="http://schemas.openxmlformats.org/presentationml/2006/ole">
            <mc:AlternateContent xmlns:mc="http://schemas.openxmlformats.org/markup-compatibility/2006">
              <mc:Choice xmlns:v="urn:schemas-microsoft-com:vml" Requires="v">
                <p:oleObj spid="_x0000_s1069822" name="Equation" r:id="rId39" imgW="152400" imgH="203200" progId="Equation.3">
                  <p:embed/>
                </p:oleObj>
              </mc:Choice>
              <mc:Fallback>
                <p:oleObj name="Equation" r:id="rId39" imgW="152400" imgH="203200" progId="Equation.3">
                  <p:embed/>
                  <p:pic>
                    <p:nvPicPr>
                      <p:cNvPr id="0" name=""/>
                      <p:cNvPicPr/>
                      <p:nvPr/>
                    </p:nvPicPr>
                    <p:blipFill>
                      <a:blip r:embed="rId16"/>
                      <a:stretch>
                        <a:fillRect/>
                      </a:stretch>
                    </p:blipFill>
                    <p:spPr>
                      <a:xfrm>
                        <a:off x="1549400" y="5791200"/>
                        <a:ext cx="298450" cy="400050"/>
                      </a:xfrm>
                      <a:prstGeom prst="rect">
                        <a:avLst/>
                      </a:prstGeom>
                    </p:spPr>
                  </p:pic>
                </p:oleObj>
              </mc:Fallback>
            </mc:AlternateContent>
          </a:graphicData>
        </a:graphic>
      </p:graphicFrame>
      <p:graphicFrame>
        <p:nvGraphicFramePr>
          <p:cNvPr id="37" name="Object 36"/>
          <p:cNvGraphicFramePr>
            <a:graphicFrameLocks noChangeAspect="1"/>
          </p:cNvGraphicFramePr>
          <p:nvPr>
            <p:extLst>
              <p:ext uri="{D42A27DB-BD31-4B8C-83A1-F6EECF244321}">
                <p14:modId xmlns:p14="http://schemas.microsoft.com/office/powerpoint/2010/main" val="2257348141"/>
              </p:ext>
            </p:extLst>
          </p:nvPr>
        </p:nvGraphicFramePr>
        <p:xfrm>
          <a:off x="3073400" y="5791200"/>
          <a:ext cx="323850" cy="400050"/>
        </p:xfrm>
        <a:graphic>
          <a:graphicData uri="http://schemas.openxmlformats.org/presentationml/2006/ole">
            <mc:AlternateContent xmlns:mc="http://schemas.openxmlformats.org/markup-compatibility/2006">
              <mc:Choice xmlns:v="urn:schemas-microsoft-com:vml" Requires="v">
                <p:oleObj spid="_x0000_s1069823" name="Equation" r:id="rId40" imgW="165100" imgH="203200" progId="Equation.3">
                  <p:embed/>
                </p:oleObj>
              </mc:Choice>
              <mc:Fallback>
                <p:oleObj name="Equation" r:id="rId40" imgW="165100" imgH="203200" progId="Equation.3">
                  <p:embed/>
                  <p:pic>
                    <p:nvPicPr>
                      <p:cNvPr id="0" name=""/>
                      <p:cNvPicPr/>
                      <p:nvPr/>
                    </p:nvPicPr>
                    <p:blipFill>
                      <a:blip r:embed="rId18"/>
                      <a:stretch>
                        <a:fillRect/>
                      </a:stretch>
                    </p:blipFill>
                    <p:spPr>
                      <a:xfrm>
                        <a:off x="3073400" y="5791200"/>
                        <a:ext cx="323850" cy="400050"/>
                      </a:xfrm>
                      <a:prstGeom prst="rect">
                        <a:avLst/>
                      </a:prstGeom>
                    </p:spPr>
                  </p:pic>
                </p:oleObj>
              </mc:Fallback>
            </mc:AlternateContent>
          </a:graphicData>
        </a:graphic>
      </p:graphicFrame>
      <p:graphicFrame>
        <p:nvGraphicFramePr>
          <p:cNvPr id="38" name="Object 37"/>
          <p:cNvGraphicFramePr>
            <a:graphicFrameLocks noChangeAspect="1"/>
          </p:cNvGraphicFramePr>
          <p:nvPr>
            <p:extLst>
              <p:ext uri="{D42A27DB-BD31-4B8C-83A1-F6EECF244321}">
                <p14:modId xmlns:p14="http://schemas.microsoft.com/office/powerpoint/2010/main" val="3013515113"/>
              </p:ext>
            </p:extLst>
          </p:nvPr>
        </p:nvGraphicFramePr>
        <p:xfrm>
          <a:off x="4140200" y="5791200"/>
          <a:ext cx="300037" cy="425450"/>
        </p:xfrm>
        <a:graphic>
          <a:graphicData uri="http://schemas.openxmlformats.org/presentationml/2006/ole">
            <mc:AlternateContent xmlns:mc="http://schemas.openxmlformats.org/markup-compatibility/2006">
              <mc:Choice xmlns:v="urn:schemas-microsoft-com:vml" Requires="v">
                <p:oleObj spid="_x0000_s1069824" name="Equation" r:id="rId41" imgW="152400" imgH="215900" progId="Equation.3">
                  <p:embed/>
                </p:oleObj>
              </mc:Choice>
              <mc:Fallback>
                <p:oleObj name="Equation" r:id="rId41" imgW="152400" imgH="215900" progId="Equation.3">
                  <p:embed/>
                  <p:pic>
                    <p:nvPicPr>
                      <p:cNvPr id="0" name=""/>
                      <p:cNvPicPr/>
                      <p:nvPr/>
                    </p:nvPicPr>
                    <p:blipFill>
                      <a:blip r:embed="rId20"/>
                      <a:stretch>
                        <a:fillRect/>
                      </a:stretch>
                    </p:blipFill>
                    <p:spPr>
                      <a:xfrm>
                        <a:off x="4140200" y="5791200"/>
                        <a:ext cx="300037" cy="425450"/>
                      </a:xfrm>
                      <a:prstGeom prst="rect">
                        <a:avLst/>
                      </a:prstGeom>
                    </p:spPr>
                  </p:pic>
                </p:oleObj>
              </mc:Fallback>
            </mc:AlternateContent>
          </a:graphicData>
        </a:graphic>
      </p:graphicFrame>
      <p:graphicFrame>
        <p:nvGraphicFramePr>
          <p:cNvPr id="39" name="Object 38"/>
          <p:cNvGraphicFramePr>
            <a:graphicFrameLocks noChangeAspect="1"/>
          </p:cNvGraphicFramePr>
          <p:nvPr>
            <p:extLst>
              <p:ext uri="{D42A27DB-BD31-4B8C-83A1-F6EECF244321}">
                <p14:modId xmlns:p14="http://schemas.microsoft.com/office/powerpoint/2010/main" val="2307706073"/>
              </p:ext>
            </p:extLst>
          </p:nvPr>
        </p:nvGraphicFramePr>
        <p:xfrm>
          <a:off x="5130800" y="5867400"/>
          <a:ext cx="325437" cy="400050"/>
        </p:xfrm>
        <a:graphic>
          <a:graphicData uri="http://schemas.openxmlformats.org/presentationml/2006/ole">
            <mc:AlternateContent xmlns:mc="http://schemas.openxmlformats.org/markup-compatibility/2006">
              <mc:Choice xmlns:v="urn:schemas-microsoft-com:vml" Requires="v">
                <p:oleObj spid="_x0000_s1069825" name="Equation" r:id="rId42" imgW="165100" imgH="203200" progId="Equation.3">
                  <p:embed/>
                </p:oleObj>
              </mc:Choice>
              <mc:Fallback>
                <p:oleObj name="Equation" r:id="rId42" imgW="165100" imgH="203200" progId="Equation.3">
                  <p:embed/>
                  <p:pic>
                    <p:nvPicPr>
                      <p:cNvPr id="0" name=""/>
                      <p:cNvPicPr/>
                      <p:nvPr/>
                    </p:nvPicPr>
                    <p:blipFill>
                      <a:blip r:embed="rId22"/>
                      <a:stretch>
                        <a:fillRect/>
                      </a:stretch>
                    </p:blipFill>
                    <p:spPr>
                      <a:xfrm>
                        <a:off x="5130800" y="5867400"/>
                        <a:ext cx="325437" cy="400050"/>
                      </a:xfrm>
                      <a:prstGeom prst="rect">
                        <a:avLst/>
                      </a:prstGeom>
                    </p:spPr>
                  </p:pic>
                </p:oleObj>
              </mc:Fallback>
            </mc:AlternateContent>
          </a:graphicData>
        </a:graphic>
      </p:graphicFrame>
      <p:graphicFrame>
        <p:nvGraphicFramePr>
          <p:cNvPr id="40" name="Object 39"/>
          <p:cNvGraphicFramePr>
            <a:graphicFrameLocks noChangeAspect="1"/>
          </p:cNvGraphicFramePr>
          <p:nvPr>
            <p:extLst>
              <p:ext uri="{D42A27DB-BD31-4B8C-83A1-F6EECF244321}">
                <p14:modId xmlns:p14="http://schemas.microsoft.com/office/powerpoint/2010/main" val="3660409963"/>
              </p:ext>
            </p:extLst>
          </p:nvPr>
        </p:nvGraphicFramePr>
        <p:xfrm>
          <a:off x="5664200" y="5867400"/>
          <a:ext cx="323850" cy="425450"/>
        </p:xfrm>
        <a:graphic>
          <a:graphicData uri="http://schemas.openxmlformats.org/presentationml/2006/ole">
            <mc:AlternateContent xmlns:mc="http://schemas.openxmlformats.org/markup-compatibility/2006">
              <mc:Choice xmlns:v="urn:schemas-microsoft-com:vml" Requires="v">
                <p:oleObj spid="_x0000_s1069826" name="Equation" r:id="rId43" imgW="165100" imgH="215900" progId="Equation.3">
                  <p:embed/>
                </p:oleObj>
              </mc:Choice>
              <mc:Fallback>
                <p:oleObj name="Equation" r:id="rId43" imgW="165100" imgH="215900" progId="Equation.3">
                  <p:embed/>
                  <p:pic>
                    <p:nvPicPr>
                      <p:cNvPr id="0" name=""/>
                      <p:cNvPicPr/>
                      <p:nvPr/>
                    </p:nvPicPr>
                    <p:blipFill>
                      <a:blip r:embed="rId24"/>
                      <a:stretch>
                        <a:fillRect/>
                      </a:stretch>
                    </p:blipFill>
                    <p:spPr>
                      <a:xfrm>
                        <a:off x="5664200" y="5867400"/>
                        <a:ext cx="323850" cy="425450"/>
                      </a:xfrm>
                      <a:prstGeom prst="rect">
                        <a:avLst/>
                      </a:prstGeom>
                    </p:spPr>
                  </p:pic>
                </p:oleObj>
              </mc:Fallback>
            </mc:AlternateContent>
          </a:graphicData>
        </a:graphic>
      </p:graphicFrame>
      <p:graphicFrame>
        <p:nvGraphicFramePr>
          <p:cNvPr id="41" name="Object 40"/>
          <p:cNvGraphicFramePr>
            <a:graphicFrameLocks noChangeAspect="1"/>
          </p:cNvGraphicFramePr>
          <p:nvPr>
            <p:extLst>
              <p:ext uri="{D42A27DB-BD31-4B8C-83A1-F6EECF244321}">
                <p14:modId xmlns:p14="http://schemas.microsoft.com/office/powerpoint/2010/main" val="2198392242"/>
              </p:ext>
            </p:extLst>
          </p:nvPr>
        </p:nvGraphicFramePr>
        <p:xfrm>
          <a:off x="6102350" y="5867400"/>
          <a:ext cx="323850" cy="425450"/>
        </p:xfrm>
        <a:graphic>
          <a:graphicData uri="http://schemas.openxmlformats.org/presentationml/2006/ole">
            <mc:AlternateContent xmlns:mc="http://schemas.openxmlformats.org/markup-compatibility/2006">
              <mc:Choice xmlns:v="urn:schemas-microsoft-com:vml" Requires="v">
                <p:oleObj spid="_x0000_s1069827" name="Equation" r:id="rId44" imgW="165100" imgH="215900" progId="Equation.3">
                  <p:embed/>
                </p:oleObj>
              </mc:Choice>
              <mc:Fallback>
                <p:oleObj name="Equation" r:id="rId44" imgW="165100" imgH="215900" progId="Equation.3">
                  <p:embed/>
                  <p:pic>
                    <p:nvPicPr>
                      <p:cNvPr id="0" name=""/>
                      <p:cNvPicPr/>
                      <p:nvPr/>
                    </p:nvPicPr>
                    <p:blipFill>
                      <a:blip r:embed="rId26"/>
                      <a:stretch>
                        <a:fillRect/>
                      </a:stretch>
                    </p:blipFill>
                    <p:spPr>
                      <a:xfrm>
                        <a:off x="6102350" y="5867400"/>
                        <a:ext cx="323850" cy="425450"/>
                      </a:xfrm>
                      <a:prstGeom prst="rect">
                        <a:avLst/>
                      </a:prstGeom>
                    </p:spPr>
                  </p:pic>
                </p:oleObj>
              </mc:Fallback>
            </mc:AlternateContent>
          </a:graphicData>
        </a:graphic>
      </p:graphicFrame>
      <p:graphicFrame>
        <p:nvGraphicFramePr>
          <p:cNvPr id="42" name="Object 41"/>
          <p:cNvGraphicFramePr>
            <a:graphicFrameLocks noChangeAspect="1"/>
          </p:cNvGraphicFramePr>
          <p:nvPr>
            <p:extLst>
              <p:ext uri="{D42A27DB-BD31-4B8C-83A1-F6EECF244321}">
                <p14:modId xmlns:p14="http://schemas.microsoft.com/office/powerpoint/2010/main" val="3436450330"/>
              </p:ext>
            </p:extLst>
          </p:nvPr>
        </p:nvGraphicFramePr>
        <p:xfrm>
          <a:off x="6502400" y="5867400"/>
          <a:ext cx="323850" cy="400050"/>
        </p:xfrm>
        <a:graphic>
          <a:graphicData uri="http://schemas.openxmlformats.org/presentationml/2006/ole">
            <mc:AlternateContent xmlns:mc="http://schemas.openxmlformats.org/markup-compatibility/2006">
              <mc:Choice xmlns:v="urn:schemas-microsoft-com:vml" Requires="v">
                <p:oleObj spid="_x0000_s1069828" name="Equation" r:id="rId45" imgW="165100" imgH="203200" progId="Equation.3">
                  <p:embed/>
                </p:oleObj>
              </mc:Choice>
              <mc:Fallback>
                <p:oleObj name="Equation" r:id="rId45" imgW="165100" imgH="203200" progId="Equation.3">
                  <p:embed/>
                  <p:pic>
                    <p:nvPicPr>
                      <p:cNvPr id="0" name=""/>
                      <p:cNvPicPr/>
                      <p:nvPr/>
                    </p:nvPicPr>
                    <p:blipFill>
                      <a:blip r:embed="rId28"/>
                      <a:stretch>
                        <a:fillRect/>
                      </a:stretch>
                    </p:blipFill>
                    <p:spPr>
                      <a:xfrm>
                        <a:off x="6502400" y="5867400"/>
                        <a:ext cx="323850" cy="400050"/>
                      </a:xfrm>
                      <a:prstGeom prst="rect">
                        <a:avLst/>
                      </a:prstGeom>
                    </p:spPr>
                  </p:pic>
                </p:oleObj>
              </mc:Fallback>
            </mc:AlternateContent>
          </a:graphicData>
        </a:graphic>
      </p:graphicFrame>
      <p:cxnSp>
        <p:nvCxnSpPr>
          <p:cNvPr id="43" name="Straight Arrow Connector 42"/>
          <p:cNvCxnSpPr/>
          <p:nvPr/>
        </p:nvCxnSpPr>
        <p:spPr bwMode="auto">
          <a:xfrm flipV="1">
            <a:off x="3225800" y="5257800"/>
            <a:ext cx="2667000" cy="533400"/>
          </a:xfrm>
          <a:prstGeom prst="straightConnector1">
            <a:avLst/>
          </a:prstGeom>
          <a:solidFill>
            <a:schemeClr val="accent1"/>
          </a:solidFill>
          <a:ln w="9525" cap="flat" cmpd="sng" algn="ctr">
            <a:solidFill>
              <a:srgbClr val="0000FF"/>
            </a:solidFill>
            <a:prstDash val="solid"/>
            <a:round/>
            <a:headEnd type="none" w="med" len="med"/>
            <a:tailEnd type="arrow"/>
          </a:ln>
          <a:effectLst/>
        </p:spPr>
      </p:cxnSp>
      <p:cxnSp>
        <p:nvCxnSpPr>
          <p:cNvPr id="44" name="Straight Arrow Connector 43"/>
          <p:cNvCxnSpPr/>
          <p:nvPr/>
        </p:nvCxnSpPr>
        <p:spPr bwMode="auto">
          <a:xfrm flipV="1">
            <a:off x="1701800" y="5181600"/>
            <a:ext cx="4114800" cy="609600"/>
          </a:xfrm>
          <a:prstGeom prst="straightConnector1">
            <a:avLst/>
          </a:prstGeom>
          <a:solidFill>
            <a:schemeClr val="accent1"/>
          </a:solidFill>
          <a:ln w="9525" cap="flat" cmpd="sng" algn="ctr">
            <a:solidFill>
              <a:srgbClr val="0000FF"/>
            </a:solidFill>
            <a:prstDash val="solid"/>
            <a:round/>
            <a:headEnd type="none" w="med" len="med"/>
            <a:tailEnd type="arrow"/>
          </a:ln>
          <a:effectLst/>
        </p:spPr>
      </p:cxnSp>
      <p:cxnSp>
        <p:nvCxnSpPr>
          <p:cNvPr id="45" name="Straight Arrow Connector 44"/>
          <p:cNvCxnSpPr>
            <a:stCxn id="38" idx="0"/>
            <a:endCxn id="32" idx="2"/>
          </p:cNvCxnSpPr>
          <p:nvPr/>
        </p:nvCxnSpPr>
        <p:spPr bwMode="auto">
          <a:xfrm flipH="1" flipV="1">
            <a:off x="3317081" y="5213350"/>
            <a:ext cx="973137" cy="577850"/>
          </a:xfrm>
          <a:prstGeom prst="straightConnector1">
            <a:avLst/>
          </a:prstGeom>
          <a:solidFill>
            <a:schemeClr val="accent1"/>
          </a:solidFill>
          <a:ln w="9525" cap="flat" cmpd="sng" algn="ctr">
            <a:solidFill>
              <a:srgbClr val="0000FF"/>
            </a:solidFill>
            <a:prstDash val="solid"/>
            <a:round/>
            <a:headEnd type="none" w="med" len="med"/>
            <a:tailEnd type="arrow"/>
          </a:ln>
          <a:effectLst/>
        </p:spPr>
      </p:cxnSp>
      <p:graphicFrame>
        <p:nvGraphicFramePr>
          <p:cNvPr id="46" name="Object 45"/>
          <p:cNvGraphicFramePr>
            <a:graphicFrameLocks noChangeAspect="1"/>
          </p:cNvGraphicFramePr>
          <p:nvPr>
            <p:extLst>
              <p:ext uri="{D42A27DB-BD31-4B8C-83A1-F6EECF244321}">
                <p14:modId xmlns:p14="http://schemas.microsoft.com/office/powerpoint/2010/main" val="1777320490"/>
              </p:ext>
            </p:extLst>
          </p:nvPr>
        </p:nvGraphicFramePr>
        <p:xfrm>
          <a:off x="1066800" y="4787900"/>
          <a:ext cx="325438" cy="425450"/>
        </p:xfrm>
        <a:graphic>
          <a:graphicData uri="http://schemas.openxmlformats.org/presentationml/2006/ole">
            <mc:AlternateContent xmlns:mc="http://schemas.openxmlformats.org/markup-compatibility/2006">
              <mc:Choice xmlns:v="urn:schemas-microsoft-com:vml" Requires="v">
                <p:oleObj spid="_x0000_s1069829" name="Equation" r:id="rId46" imgW="165100" imgH="215900" progId="Equation.3">
                  <p:embed/>
                </p:oleObj>
              </mc:Choice>
              <mc:Fallback>
                <p:oleObj name="Equation" r:id="rId46" imgW="165100" imgH="215900" progId="Equation.3">
                  <p:embed/>
                  <p:pic>
                    <p:nvPicPr>
                      <p:cNvPr id="0" name=""/>
                      <p:cNvPicPr/>
                      <p:nvPr/>
                    </p:nvPicPr>
                    <p:blipFill>
                      <a:blip r:embed="rId30"/>
                      <a:stretch>
                        <a:fillRect/>
                      </a:stretch>
                    </p:blipFill>
                    <p:spPr>
                      <a:xfrm>
                        <a:off x="1066800" y="4787900"/>
                        <a:ext cx="325438" cy="425450"/>
                      </a:xfrm>
                      <a:prstGeom prst="rect">
                        <a:avLst/>
                      </a:prstGeom>
                    </p:spPr>
                  </p:pic>
                </p:oleObj>
              </mc:Fallback>
            </mc:AlternateContent>
          </a:graphicData>
        </a:graphic>
      </p:graphicFrame>
      <p:cxnSp>
        <p:nvCxnSpPr>
          <p:cNvPr id="47" name="Straight Arrow Connector 46"/>
          <p:cNvCxnSpPr/>
          <p:nvPr/>
        </p:nvCxnSpPr>
        <p:spPr bwMode="auto">
          <a:xfrm flipH="1" flipV="1">
            <a:off x="2463800" y="5257800"/>
            <a:ext cx="2819400" cy="609600"/>
          </a:xfrm>
          <a:prstGeom prst="straightConnector1">
            <a:avLst/>
          </a:prstGeom>
          <a:solidFill>
            <a:schemeClr val="accent1"/>
          </a:solidFill>
          <a:ln w="9525" cap="flat" cmpd="sng" algn="ctr">
            <a:solidFill>
              <a:srgbClr val="0000FF"/>
            </a:solidFill>
            <a:prstDash val="solid"/>
            <a:round/>
            <a:headEnd type="none" w="med" len="med"/>
            <a:tailEnd type="arrow"/>
          </a:ln>
          <a:effectLst/>
        </p:spPr>
      </p:cxnSp>
      <p:cxnSp>
        <p:nvCxnSpPr>
          <p:cNvPr id="48" name="Straight Arrow Connector 47"/>
          <p:cNvCxnSpPr>
            <a:endCxn id="34" idx="2"/>
          </p:cNvCxnSpPr>
          <p:nvPr/>
        </p:nvCxnSpPr>
        <p:spPr bwMode="auto">
          <a:xfrm flipH="1" flipV="1">
            <a:off x="4904581" y="5213350"/>
            <a:ext cx="1369219" cy="654050"/>
          </a:xfrm>
          <a:prstGeom prst="straightConnector1">
            <a:avLst/>
          </a:prstGeom>
          <a:solidFill>
            <a:schemeClr val="accent1"/>
          </a:solidFill>
          <a:ln w="9525" cap="flat" cmpd="sng" algn="ctr">
            <a:solidFill>
              <a:srgbClr val="0000FF"/>
            </a:solidFill>
            <a:prstDash val="solid"/>
            <a:round/>
            <a:headEnd type="none" w="med" len="med"/>
            <a:tailEnd type="arrow"/>
          </a:ln>
          <a:effectLst/>
        </p:spPr>
      </p:cxnSp>
      <p:cxnSp>
        <p:nvCxnSpPr>
          <p:cNvPr id="49" name="Straight Arrow Connector 48"/>
          <p:cNvCxnSpPr/>
          <p:nvPr/>
        </p:nvCxnSpPr>
        <p:spPr bwMode="auto">
          <a:xfrm flipH="1" flipV="1">
            <a:off x="4292600" y="5257800"/>
            <a:ext cx="2438400" cy="685800"/>
          </a:xfrm>
          <a:prstGeom prst="straightConnector1">
            <a:avLst/>
          </a:prstGeom>
          <a:solidFill>
            <a:schemeClr val="accent1"/>
          </a:solidFill>
          <a:ln w="9525" cap="flat" cmpd="sng" algn="ctr">
            <a:solidFill>
              <a:srgbClr val="0000FF"/>
            </a:solidFill>
            <a:prstDash val="solid"/>
            <a:round/>
            <a:headEnd type="none" w="med" len="med"/>
            <a:tailEnd type="arrow"/>
          </a:ln>
          <a:effectLst/>
        </p:spPr>
      </p:cxnSp>
      <p:cxnSp>
        <p:nvCxnSpPr>
          <p:cNvPr id="50" name="Straight Arrow Connector 49"/>
          <p:cNvCxnSpPr>
            <a:endCxn id="35" idx="2"/>
          </p:cNvCxnSpPr>
          <p:nvPr/>
        </p:nvCxnSpPr>
        <p:spPr bwMode="auto">
          <a:xfrm flipV="1">
            <a:off x="5816600" y="5213350"/>
            <a:ext cx="168275" cy="654050"/>
          </a:xfrm>
          <a:prstGeom prst="straightConnector1">
            <a:avLst/>
          </a:prstGeom>
          <a:solidFill>
            <a:schemeClr val="accent1"/>
          </a:solidFill>
          <a:ln w="9525" cap="flat" cmpd="sng" algn="ctr">
            <a:solidFill>
              <a:srgbClr val="0000FF"/>
            </a:solidFill>
            <a:prstDash val="solid"/>
            <a:round/>
            <a:headEnd type="none" w="med" len="med"/>
            <a:tailEnd type="arrow"/>
          </a:ln>
          <a:effectLst/>
        </p:spPr>
      </p:cxnSp>
      <p:sp>
        <p:nvSpPr>
          <p:cNvPr id="61" name="TextBox 60"/>
          <p:cNvSpPr txBox="1"/>
          <p:nvPr/>
        </p:nvSpPr>
        <p:spPr>
          <a:xfrm>
            <a:off x="1524000" y="3733800"/>
            <a:ext cx="5796103" cy="400110"/>
          </a:xfrm>
          <a:prstGeom prst="rect">
            <a:avLst/>
          </a:prstGeom>
          <a:noFill/>
        </p:spPr>
        <p:txBody>
          <a:bodyPr wrap="none" rtlCol="0">
            <a:spAutoFit/>
          </a:bodyPr>
          <a:lstStyle/>
          <a:p>
            <a:pPr algn="l"/>
            <a:r>
              <a:rPr lang="en-US" sz="2000" dirty="0" smtClean="0">
                <a:solidFill>
                  <a:srgbClr val="FF0000"/>
                </a:solidFill>
              </a:rPr>
              <a:t>Are the probabilities any different under model 1?</a:t>
            </a:r>
          </a:p>
        </p:txBody>
      </p:sp>
    </p:spTree>
    <p:extLst>
      <p:ext uri="{BB962C8B-B14F-4D97-AF65-F5344CB8AC3E}">
        <p14:creationId xmlns:p14="http://schemas.microsoft.com/office/powerpoint/2010/main" val="2679698585"/>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1524000" y="1138535"/>
            <a:ext cx="5638800" cy="381000"/>
          </a:xfrm>
          <a:prstGeom prst="rect">
            <a:avLst/>
          </a:prstGeom>
          <a:noFill/>
          <a:ln w="9525">
            <a:noFill/>
            <a:miter lim="800000"/>
            <a:headEnd/>
            <a:tailEnd/>
          </a:ln>
          <a:effectLst/>
        </p:spPr>
        <p:txBody>
          <a:bodyPr wrap="none" anchor="ctr">
            <a:prstTxWarp prst="textNoShape">
              <a:avLst/>
            </a:prstTxWarp>
          </a:bodyPr>
          <a:lstStyle/>
          <a:p>
            <a:pPr algn="l" eaLnBrk="0" hangingPunct="0"/>
            <a:r>
              <a:rPr lang="en-US" sz="2400" dirty="0" smtClean="0"/>
              <a:t>And the program has been implemented</a:t>
            </a:r>
            <a:endParaRPr lang="en-US" sz="2400" dirty="0"/>
          </a:p>
        </p:txBody>
      </p:sp>
      <p:sp>
        <p:nvSpPr>
          <p:cNvPr id="5" name="Text Box 14"/>
          <p:cNvSpPr txBox="1">
            <a:spLocks noChangeArrowheads="1"/>
          </p:cNvSpPr>
          <p:nvPr/>
        </p:nvSpPr>
        <p:spPr bwMode="auto">
          <a:xfrm>
            <a:off x="1371600" y="2967335"/>
            <a:ext cx="5486448" cy="461665"/>
          </a:xfrm>
          <a:prstGeom prst="rect">
            <a:avLst/>
          </a:prstGeom>
          <a:noFill/>
          <a:ln w="9525">
            <a:noFill/>
            <a:miter lim="800000"/>
            <a:headEnd/>
            <a:tailEnd/>
          </a:ln>
          <a:effectLst/>
        </p:spPr>
        <p:txBody>
          <a:bodyPr wrap="none">
            <a:prstTxWarp prst="textNoShape">
              <a:avLst/>
            </a:prstTxWarp>
            <a:spAutoFit/>
          </a:bodyPr>
          <a:lstStyle/>
          <a:p>
            <a:pPr algn="l"/>
            <a:r>
              <a:rPr lang="en-US" altLang="ja-JP" sz="2400" dirty="0" smtClean="0">
                <a:latin typeface="Tahoma" pitchFamily="-111" charset="0"/>
                <a:ea typeface="ＭＳ Ｐゴシック" pitchFamily="-111" charset="-128"/>
                <a:cs typeface="ＭＳ Ｐゴシック" pitchFamily="-111" charset="-128"/>
              </a:rPr>
              <a:t>Le </a:t>
            </a:r>
            <a:r>
              <a:rPr lang="en-US" altLang="ja-JP" sz="2400" dirty="0" err="1" smtClean="0">
                <a:latin typeface="Tahoma" pitchFamily="-111" charset="0"/>
                <a:ea typeface="ＭＳ Ｐゴシック" pitchFamily="-111" charset="-128"/>
                <a:cs typeface="ＭＳ Ｐゴシック" pitchFamily="-111" charset="-128"/>
              </a:rPr>
              <a:t>programme</a:t>
            </a:r>
            <a:r>
              <a:rPr lang="en-US" altLang="ja-JP" sz="2400" dirty="0" smtClean="0">
                <a:latin typeface="Tahoma" pitchFamily="-111" charset="0"/>
                <a:ea typeface="ＭＳ Ｐゴシック" pitchFamily="-111" charset="-128"/>
                <a:cs typeface="ＭＳ Ｐゴシック" pitchFamily="-111" charset="-128"/>
              </a:rPr>
              <a:t> a </a:t>
            </a:r>
            <a:r>
              <a:rPr lang="en-US" altLang="ja-JP" sz="2400" dirty="0" err="1" smtClean="0">
                <a:latin typeface="Tahoma" pitchFamily="-111" charset="0"/>
                <a:ea typeface="ＭＳ Ｐゴシック" pitchFamily="-111" charset="-128"/>
                <a:cs typeface="ＭＳ Ｐゴシック" pitchFamily="-111" charset="-128"/>
              </a:rPr>
              <a:t>ete</a:t>
            </a:r>
            <a:r>
              <a:rPr lang="en-US" altLang="ja-JP" sz="2400" dirty="0" smtClean="0">
                <a:latin typeface="Tahoma" pitchFamily="-111" charset="0"/>
                <a:ea typeface="ＭＳ Ｐゴシック" pitchFamily="-111" charset="-128"/>
                <a:cs typeface="ＭＳ Ｐゴシック" pitchFamily="-111" charset="-128"/>
              </a:rPr>
              <a:t> </a:t>
            </a:r>
            <a:r>
              <a:rPr lang="en-US" altLang="ja-JP" sz="2400" dirty="0" err="1" smtClean="0">
                <a:latin typeface="Tahoma" pitchFamily="-111" charset="0"/>
                <a:ea typeface="ＭＳ Ｐゴシック" pitchFamily="-111" charset="-128"/>
                <a:cs typeface="ＭＳ Ｐゴシック" pitchFamily="-111" charset="-128"/>
              </a:rPr>
              <a:t>mis</a:t>
            </a:r>
            <a:r>
              <a:rPr lang="en-US" altLang="ja-JP" sz="2400" dirty="0" smtClean="0">
                <a:latin typeface="Tahoma" pitchFamily="-111" charset="0"/>
                <a:ea typeface="ＭＳ Ｐゴシック" pitchFamily="-111" charset="-128"/>
                <a:cs typeface="ＭＳ Ｐゴシック" pitchFamily="-111" charset="-128"/>
              </a:rPr>
              <a:t> en application</a:t>
            </a:r>
            <a:endParaRPr lang="en-US" altLang="ja-JP" sz="2400" dirty="0">
              <a:latin typeface="Tahoma" pitchFamily="-111" charset="0"/>
              <a:ea typeface="ＭＳ Ｐゴシック" pitchFamily="-111" charset="-128"/>
              <a:cs typeface="ＭＳ Ｐゴシック" pitchFamily="-111" charset="-128"/>
            </a:endParaRPr>
          </a:p>
        </p:txBody>
      </p:sp>
      <p:graphicFrame>
        <p:nvGraphicFramePr>
          <p:cNvPr id="6" name="Object 5"/>
          <p:cNvGraphicFramePr>
            <a:graphicFrameLocks noChangeAspect="1"/>
          </p:cNvGraphicFramePr>
          <p:nvPr>
            <p:extLst>
              <p:ext uri="{D42A27DB-BD31-4B8C-83A1-F6EECF244321}">
                <p14:modId xmlns:p14="http://schemas.microsoft.com/office/powerpoint/2010/main" val="3250150804"/>
              </p:ext>
            </p:extLst>
          </p:nvPr>
        </p:nvGraphicFramePr>
        <p:xfrm>
          <a:off x="1828800" y="1519535"/>
          <a:ext cx="274637" cy="400050"/>
        </p:xfrm>
        <a:graphic>
          <a:graphicData uri="http://schemas.openxmlformats.org/presentationml/2006/ole">
            <mc:AlternateContent xmlns:mc="http://schemas.openxmlformats.org/markup-compatibility/2006">
              <mc:Choice xmlns:v="urn:schemas-microsoft-com:vml" Requires="v">
                <p:oleObj spid="_x0000_s1070693" name="Equation" r:id="rId3" imgW="139700" imgH="203200" progId="Equation.3">
                  <p:embed/>
                </p:oleObj>
              </mc:Choice>
              <mc:Fallback>
                <p:oleObj name="Equation" r:id="rId3" imgW="139700" imgH="203200" progId="Equation.3">
                  <p:embed/>
                  <p:pic>
                    <p:nvPicPr>
                      <p:cNvPr id="0" name=""/>
                      <p:cNvPicPr/>
                      <p:nvPr/>
                    </p:nvPicPr>
                    <p:blipFill>
                      <a:blip r:embed="rId4"/>
                      <a:stretch>
                        <a:fillRect/>
                      </a:stretch>
                    </p:blipFill>
                    <p:spPr>
                      <a:xfrm>
                        <a:off x="1828800" y="1519535"/>
                        <a:ext cx="274637" cy="400050"/>
                      </a:xfrm>
                      <a:prstGeom prst="rect">
                        <a:avLst/>
                      </a:prstGeom>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2216412834"/>
              </p:ext>
            </p:extLst>
          </p:nvPr>
        </p:nvGraphicFramePr>
        <p:xfrm>
          <a:off x="2266950" y="1519535"/>
          <a:ext cx="323850" cy="400050"/>
        </p:xfrm>
        <a:graphic>
          <a:graphicData uri="http://schemas.openxmlformats.org/presentationml/2006/ole">
            <mc:AlternateContent xmlns:mc="http://schemas.openxmlformats.org/markup-compatibility/2006">
              <mc:Choice xmlns:v="urn:schemas-microsoft-com:vml" Requires="v">
                <p:oleObj spid="_x0000_s1070694" name="Equation" r:id="rId5" imgW="165100" imgH="203200" progId="Equation.3">
                  <p:embed/>
                </p:oleObj>
              </mc:Choice>
              <mc:Fallback>
                <p:oleObj name="Equation" r:id="rId5" imgW="165100" imgH="203200" progId="Equation.3">
                  <p:embed/>
                  <p:pic>
                    <p:nvPicPr>
                      <p:cNvPr id="0" name=""/>
                      <p:cNvPicPr/>
                      <p:nvPr/>
                    </p:nvPicPr>
                    <p:blipFill>
                      <a:blip r:embed="rId6"/>
                      <a:stretch>
                        <a:fillRect/>
                      </a:stretch>
                    </p:blipFill>
                    <p:spPr>
                      <a:xfrm>
                        <a:off x="2266950" y="1519535"/>
                        <a:ext cx="323850" cy="400050"/>
                      </a:xfrm>
                      <a:prstGeom prst="rect">
                        <a:avLst/>
                      </a:prstGeom>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3585717560"/>
              </p:ext>
            </p:extLst>
          </p:nvPr>
        </p:nvGraphicFramePr>
        <p:xfrm>
          <a:off x="3141663" y="1506835"/>
          <a:ext cx="300037" cy="425450"/>
        </p:xfrm>
        <a:graphic>
          <a:graphicData uri="http://schemas.openxmlformats.org/presentationml/2006/ole">
            <mc:AlternateContent xmlns:mc="http://schemas.openxmlformats.org/markup-compatibility/2006">
              <mc:Choice xmlns:v="urn:schemas-microsoft-com:vml" Requires="v">
                <p:oleObj spid="_x0000_s1070695" name="Equation" r:id="rId7" imgW="152400" imgH="215900" progId="Equation.3">
                  <p:embed/>
                </p:oleObj>
              </mc:Choice>
              <mc:Fallback>
                <p:oleObj name="Equation" r:id="rId7" imgW="152400" imgH="215900" progId="Equation.3">
                  <p:embed/>
                  <p:pic>
                    <p:nvPicPr>
                      <p:cNvPr id="0" name=""/>
                      <p:cNvPicPr/>
                      <p:nvPr/>
                    </p:nvPicPr>
                    <p:blipFill>
                      <a:blip r:embed="rId8"/>
                      <a:stretch>
                        <a:fillRect/>
                      </a:stretch>
                    </p:blipFill>
                    <p:spPr>
                      <a:xfrm>
                        <a:off x="3141663" y="1506835"/>
                        <a:ext cx="300037" cy="425450"/>
                      </a:xfrm>
                      <a:prstGeom prst="rect">
                        <a:avLst/>
                      </a:prstGeom>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3867668411"/>
              </p:ext>
            </p:extLst>
          </p:nvPr>
        </p:nvGraphicFramePr>
        <p:xfrm>
          <a:off x="4094163" y="1519535"/>
          <a:ext cx="325437" cy="400050"/>
        </p:xfrm>
        <a:graphic>
          <a:graphicData uri="http://schemas.openxmlformats.org/presentationml/2006/ole">
            <mc:AlternateContent xmlns:mc="http://schemas.openxmlformats.org/markup-compatibility/2006">
              <mc:Choice xmlns:v="urn:schemas-microsoft-com:vml" Requires="v">
                <p:oleObj spid="_x0000_s1070696" name="Equation" r:id="rId9" imgW="165100" imgH="203200" progId="Equation.3">
                  <p:embed/>
                </p:oleObj>
              </mc:Choice>
              <mc:Fallback>
                <p:oleObj name="Equation" r:id="rId9" imgW="165100" imgH="203200" progId="Equation.3">
                  <p:embed/>
                  <p:pic>
                    <p:nvPicPr>
                      <p:cNvPr id="0" name=""/>
                      <p:cNvPicPr/>
                      <p:nvPr/>
                    </p:nvPicPr>
                    <p:blipFill>
                      <a:blip r:embed="rId10"/>
                      <a:stretch>
                        <a:fillRect/>
                      </a:stretch>
                    </p:blipFill>
                    <p:spPr>
                      <a:xfrm>
                        <a:off x="4094163" y="1519535"/>
                        <a:ext cx="325437" cy="400050"/>
                      </a:xfrm>
                      <a:prstGeom prst="rect">
                        <a:avLst/>
                      </a:prstGeom>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2138191199"/>
              </p:ext>
            </p:extLst>
          </p:nvPr>
        </p:nvGraphicFramePr>
        <p:xfrm>
          <a:off x="4729163" y="1506835"/>
          <a:ext cx="300037" cy="425450"/>
        </p:xfrm>
        <a:graphic>
          <a:graphicData uri="http://schemas.openxmlformats.org/presentationml/2006/ole">
            <mc:AlternateContent xmlns:mc="http://schemas.openxmlformats.org/markup-compatibility/2006">
              <mc:Choice xmlns:v="urn:schemas-microsoft-com:vml" Requires="v">
                <p:oleObj spid="_x0000_s1070697" name="Equation" r:id="rId11" imgW="152400" imgH="215900" progId="Equation.3">
                  <p:embed/>
                </p:oleObj>
              </mc:Choice>
              <mc:Fallback>
                <p:oleObj name="Equation" r:id="rId11" imgW="152400" imgH="215900" progId="Equation.3">
                  <p:embed/>
                  <p:pic>
                    <p:nvPicPr>
                      <p:cNvPr id="0" name=""/>
                      <p:cNvPicPr/>
                      <p:nvPr/>
                    </p:nvPicPr>
                    <p:blipFill>
                      <a:blip r:embed="rId12"/>
                      <a:stretch>
                        <a:fillRect/>
                      </a:stretch>
                    </p:blipFill>
                    <p:spPr>
                      <a:xfrm>
                        <a:off x="4729163" y="1506835"/>
                        <a:ext cx="300037" cy="425450"/>
                      </a:xfrm>
                      <a:prstGeom prst="rect">
                        <a:avLst/>
                      </a:prstGeom>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3027948289"/>
              </p:ext>
            </p:extLst>
          </p:nvPr>
        </p:nvGraphicFramePr>
        <p:xfrm>
          <a:off x="5797550" y="1506835"/>
          <a:ext cx="323850" cy="425450"/>
        </p:xfrm>
        <a:graphic>
          <a:graphicData uri="http://schemas.openxmlformats.org/presentationml/2006/ole">
            <mc:AlternateContent xmlns:mc="http://schemas.openxmlformats.org/markup-compatibility/2006">
              <mc:Choice xmlns:v="urn:schemas-microsoft-com:vml" Requires="v">
                <p:oleObj spid="_x0000_s1070698" name="Equation" r:id="rId13" imgW="165100" imgH="215900" progId="Equation.3">
                  <p:embed/>
                </p:oleObj>
              </mc:Choice>
              <mc:Fallback>
                <p:oleObj name="Equation" r:id="rId13" imgW="165100" imgH="215900" progId="Equation.3">
                  <p:embed/>
                  <p:pic>
                    <p:nvPicPr>
                      <p:cNvPr id="0" name=""/>
                      <p:cNvPicPr/>
                      <p:nvPr/>
                    </p:nvPicPr>
                    <p:blipFill>
                      <a:blip r:embed="rId14"/>
                      <a:stretch>
                        <a:fillRect/>
                      </a:stretch>
                    </p:blipFill>
                    <p:spPr>
                      <a:xfrm>
                        <a:off x="5797550" y="1506835"/>
                        <a:ext cx="323850" cy="425450"/>
                      </a:xfrm>
                      <a:prstGeom prst="rect">
                        <a:avLst/>
                      </a:prstGeom>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4153451407"/>
              </p:ext>
            </p:extLst>
          </p:nvPr>
        </p:nvGraphicFramePr>
        <p:xfrm>
          <a:off x="1524000" y="2510135"/>
          <a:ext cx="298450" cy="400050"/>
        </p:xfrm>
        <a:graphic>
          <a:graphicData uri="http://schemas.openxmlformats.org/presentationml/2006/ole">
            <mc:AlternateContent xmlns:mc="http://schemas.openxmlformats.org/markup-compatibility/2006">
              <mc:Choice xmlns:v="urn:schemas-microsoft-com:vml" Requires="v">
                <p:oleObj spid="_x0000_s1070699" name="Equation" r:id="rId15" imgW="152400" imgH="203200" progId="Equation.3">
                  <p:embed/>
                </p:oleObj>
              </mc:Choice>
              <mc:Fallback>
                <p:oleObj name="Equation" r:id="rId15" imgW="152400" imgH="203200" progId="Equation.3">
                  <p:embed/>
                  <p:pic>
                    <p:nvPicPr>
                      <p:cNvPr id="0" name=""/>
                      <p:cNvPicPr/>
                      <p:nvPr/>
                    </p:nvPicPr>
                    <p:blipFill>
                      <a:blip r:embed="rId16"/>
                      <a:stretch>
                        <a:fillRect/>
                      </a:stretch>
                    </p:blipFill>
                    <p:spPr>
                      <a:xfrm>
                        <a:off x="1524000" y="2510135"/>
                        <a:ext cx="298450" cy="400050"/>
                      </a:xfrm>
                      <a:prstGeom prst="rect">
                        <a:avLst/>
                      </a:prstGeom>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3392326777"/>
              </p:ext>
            </p:extLst>
          </p:nvPr>
        </p:nvGraphicFramePr>
        <p:xfrm>
          <a:off x="2343150" y="2510135"/>
          <a:ext cx="323850" cy="400050"/>
        </p:xfrm>
        <a:graphic>
          <a:graphicData uri="http://schemas.openxmlformats.org/presentationml/2006/ole">
            <mc:AlternateContent xmlns:mc="http://schemas.openxmlformats.org/markup-compatibility/2006">
              <mc:Choice xmlns:v="urn:schemas-microsoft-com:vml" Requires="v">
                <p:oleObj spid="_x0000_s1070700" name="Equation" r:id="rId17" imgW="165100" imgH="203200" progId="Equation.3">
                  <p:embed/>
                </p:oleObj>
              </mc:Choice>
              <mc:Fallback>
                <p:oleObj name="Equation" r:id="rId17" imgW="165100" imgH="203200" progId="Equation.3">
                  <p:embed/>
                  <p:pic>
                    <p:nvPicPr>
                      <p:cNvPr id="0" name=""/>
                      <p:cNvPicPr/>
                      <p:nvPr/>
                    </p:nvPicPr>
                    <p:blipFill>
                      <a:blip r:embed="rId18"/>
                      <a:stretch>
                        <a:fillRect/>
                      </a:stretch>
                    </p:blipFill>
                    <p:spPr>
                      <a:xfrm>
                        <a:off x="2343150" y="2510135"/>
                        <a:ext cx="323850" cy="400050"/>
                      </a:xfrm>
                      <a:prstGeom prst="rect">
                        <a:avLst/>
                      </a:prstGeom>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2623058230"/>
              </p:ext>
            </p:extLst>
          </p:nvPr>
        </p:nvGraphicFramePr>
        <p:xfrm>
          <a:off x="3433763" y="2497435"/>
          <a:ext cx="300037" cy="425450"/>
        </p:xfrm>
        <a:graphic>
          <a:graphicData uri="http://schemas.openxmlformats.org/presentationml/2006/ole">
            <mc:AlternateContent xmlns:mc="http://schemas.openxmlformats.org/markup-compatibility/2006">
              <mc:Choice xmlns:v="urn:schemas-microsoft-com:vml" Requires="v">
                <p:oleObj spid="_x0000_s1070701" name="Equation" r:id="rId19" imgW="152400" imgH="215900" progId="Equation.3">
                  <p:embed/>
                </p:oleObj>
              </mc:Choice>
              <mc:Fallback>
                <p:oleObj name="Equation" r:id="rId19" imgW="152400" imgH="215900" progId="Equation.3">
                  <p:embed/>
                  <p:pic>
                    <p:nvPicPr>
                      <p:cNvPr id="0" name=""/>
                      <p:cNvPicPr/>
                      <p:nvPr/>
                    </p:nvPicPr>
                    <p:blipFill>
                      <a:blip r:embed="rId20"/>
                      <a:stretch>
                        <a:fillRect/>
                      </a:stretch>
                    </p:blipFill>
                    <p:spPr>
                      <a:xfrm>
                        <a:off x="3433763" y="2497435"/>
                        <a:ext cx="300037" cy="425450"/>
                      </a:xfrm>
                      <a:prstGeom prst="rect">
                        <a:avLst/>
                      </a:prstGeom>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338198615"/>
              </p:ext>
            </p:extLst>
          </p:nvPr>
        </p:nvGraphicFramePr>
        <p:xfrm>
          <a:off x="3810000" y="2510135"/>
          <a:ext cx="325437" cy="400050"/>
        </p:xfrm>
        <a:graphic>
          <a:graphicData uri="http://schemas.openxmlformats.org/presentationml/2006/ole">
            <mc:AlternateContent xmlns:mc="http://schemas.openxmlformats.org/markup-compatibility/2006">
              <mc:Choice xmlns:v="urn:schemas-microsoft-com:vml" Requires="v">
                <p:oleObj spid="_x0000_s1070702" name="Equation" r:id="rId21" imgW="165100" imgH="203200" progId="Equation.3">
                  <p:embed/>
                </p:oleObj>
              </mc:Choice>
              <mc:Fallback>
                <p:oleObj name="Equation" r:id="rId21" imgW="165100" imgH="203200" progId="Equation.3">
                  <p:embed/>
                  <p:pic>
                    <p:nvPicPr>
                      <p:cNvPr id="0" name=""/>
                      <p:cNvPicPr/>
                      <p:nvPr/>
                    </p:nvPicPr>
                    <p:blipFill>
                      <a:blip r:embed="rId22"/>
                      <a:stretch>
                        <a:fillRect/>
                      </a:stretch>
                    </p:blipFill>
                    <p:spPr>
                      <a:xfrm>
                        <a:off x="3810000" y="2510135"/>
                        <a:ext cx="325437" cy="400050"/>
                      </a:xfrm>
                      <a:prstGeom prst="rect">
                        <a:avLst/>
                      </a:prstGeom>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3287719683"/>
              </p:ext>
            </p:extLst>
          </p:nvPr>
        </p:nvGraphicFramePr>
        <p:xfrm>
          <a:off x="4267200" y="2497435"/>
          <a:ext cx="323850" cy="425450"/>
        </p:xfrm>
        <a:graphic>
          <a:graphicData uri="http://schemas.openxmlformats.org/presentationml/2006/ole">
            <mc:AlternateContent xmlns:mc="http://schemas.openxmlformats.org/markup-compatibility/2006">
              <mc:Choice xmlns:v="urn:schemas-microsoft-com:vml" Requires="v">
                <p:oleObj spid="_x0000_s1070703" name="Equation" r:id="rId23" imgW="165100" imgH="215900" progId="Equation.3">
                  <p:embed/>
                </p:oleObj>
              </mc:Choice>
              <mc:Fallback>
                <p:oleObj name="Equation" r:id="rId23" imgW="165100" imgH="215900" progId="Equation.3">
                  <p:embed/>
                  <p:pic>
                    <p:nvPicPr>
                      <p:cNvPr id="0" name=""/>
                      <p:cNvPicPr/>
                      <p:nvPr/>
                    </p:nvPicPr>
                    <p:blipFill>
                      <a:blip r:embed="rId24"/>
                      <a:stretch>
                        <a:fillRect/>
                      </a:stretch>
                    </p:blipFill>
                    <p:spPr>
                      <a:xfrm>
                        <a:off x="4267200" y="2497435"/>
                        <a:ext cx="323850" cy="425450"/>
                      </a:xfrm>
                      <a:prstGeom prst="rect">
                        <a:avLst/>
                      </a:prstGeom>
                    </p:spPr>
                  </p:pic>
                </p:oleObj>
              </mc:Fallback>
            </mc:AlternateContent>
          </a:graphicData>
        </a:graphic>
      </p:graphicFrame>
      <p:graphicFrame>
        <p:nvGraphicFramePr>
          <p:cNvPr id="17" name="Object 16"/>
          <p:cNvGraphicFramePr>
            <a:graphicFrameLocks noChangeAspect="1"/>
          </p:cNvGraphicFramePr>
          <p:nvPr>
            <p:extLst>
              <p:ext uri="{D42A27DB-BD31-4B8C-83A1-F6EECF244321}">
                <p14:modId xmlns:p14="http://schemas.microsoft.com/office/powerpoint/2010/main" val="2316807517"/>
              </p:ext>
            </p:extLst>
          </p:nvPr>
        </p:nvGraphicFramePr>
        <p:xfrm>
          <a:off x="4857750" y="2510135"/>
          <a:ext cx="323850" cy="425450"/>
        </p:xfrm>
        <a:graphic>
          <a:graphicData uri="http://schemas.openxmlformats.org/presentationml/2006/ole">
            <mc:AlternateContent xmlns:mc="http://schemas.openxmlformats.org/markup-compatibility/2006">
              <mc:Choice xmlns:v="urn:schemas-microsoft-com:vml" Requires="v">
                <p:oleObj spid="_x0000_s1070704" name="Equation" r:id="rId25" imgW="165100" imgH="215900" progId="Equation.3">
                  <p:embed/>
                </p:oleObj>
              </mc:Choice>
              <mc:Fallback>
                <p:oleObj name="Equation" r:id="rId25" imgW="165100" imgH="215900" progId="Equation.3">
                  <p:embed/>
                  <p:pic>
                    <p:nvPicPr>
                      <p:cNvPr id="0" name=""/>
                      <p:cNvPicPr/>
                      <p:nvPr/>
                    </p:nvPicPr>
                    <p:blipFill>
                      <a:blip r:embed="rId26"/>
                      <a:stretch>
                        <a:fillRect/>
                      </a:stretch>
                    </p:blipFill>
                    <p:spPr>
                      <a:xfrm>
                        <a:off x="4857750" y="2510135"/>
                        <a:ext cx="323850" cy="425450"/>
                      </a:xfrm>
                      <a:prstGeom prst="rect">
                        <a:avLst/>
                      </a:prstGeom>
                    </p:spPr>
                  </p:pic>
                </p:oleObj>
              </mc:Fallback>
            </mc:AlternateContent>
          </a:graphicData>
        </a:graphic>
      </p:graphicFrame>
      <p:graphicFrame>
        <p:nvGraphicFramePr>
          <p:cNvPr id="18" name="Object 17"/>
          <p:cNvGraphicFramePr>
            <a:graphicFrameLocks noChangeAspect="1"/>
          </p:cNvGraphicFramePr>
          <p:nvPr>
            <p:extLst>
              <p:ext uri="{D42A27DB-BD31-4B8C-83A1-F6EECF244321}">
                <p14:modId xmlns:p14="http://schemas.microsoft.com/office/powerpoint/2010/main" val="1815029400"/>
              </p:ext>
            </p:extLst>
          </p:nvPr>
        </p:nvGraphicFramePr>
        <p:xfrm>
          <a:off x="5695950" y="2510135"/>
          <a:ext cx="323850" cy="400050"/>
        </p:xfrm>
        <a:graphic>
          <a:graphicData uri="http://schemas.openxmlformats.org/presentationml/2006/ole">
            <mc:AlternateContent xmlns:mc="http://schemas.openxmlformats.org/markup-compatibility/2006">
              <mc:Choice xmlns:v="urn:schemas-microsoft-com:vml" Requires="v">
                <p:oleObj spid="_x0000_s1070705" name="Equation" r:id="rId27" imgW="165100" imgH="203200" progId="Equation.3">
                  <p:embed/>
                </p:oleObj>
              </mc:Choice>
              <mc:Fallback>
                <p:oleObj name="Equation" r:id="rId27" imgW="165100" imgH="203200" progId="Equation.3">
                  <p:embed/>
                  <p:pic>
                    <p:nvPicPr>
                      <p:cNvPr id="0" name=""/>
                      <p:cNvPicPr/>
                      <p:nvPr/>
                    </p:nvPicPr>
                    <p:blipFill>
                      <a:blip r:embed="rId28"/>
                      <a:stretch>
                        <a:fillRect/>
                      </a:stretch>
                    </p:blipFill>
                    <p:spPr>
                      <a:xfrm>
                        <a:off x="5695950" y="2510135"/>
                        <a:ext cx="323850" cy="400050"/>
                      </a:xfrm>
                      <a:prstGeom prst="rect">
                        <a:avLst/>
                      </a:prstGeom>
                    </p:spPr>
                  </p:pic>
                </p:oleObj>
              </mc:Fallback>
            </mc:AlternateContent>
          </a:graphicData>
        </a:graphic>
      </p:graphicFrame>
      <p:cxnSp>
        <p:nvCxnSpPr>
          <p:cNvPr id="19" name="Straight Arrow Connector 18"/>
          <p:cNvCxnSpPr/>
          <p:nvPr/>
        </p:nvCxnSpPr>
        <p:spPr bwMode="auto">
          <a:xfrm flipV="1">
            <a:off x="2514600" y="1900535"/>
            <a:ext cx="685800" cy="609600"/>
          </a:xfrm>
          <a:prstGeom prst="straightConnector1">
            <a:avLst/>
          </a:prstGeom>
          <a:solidFill>
            <a:schemeClr val="accent1"/>
          </a:solidFill>
          <a:ln w="9525" cap="flat" cmpd="sng" algn="ctr">
            <a:solidFill>
              <a:srgbClr val="0000FF"/>
            </a:solidFill>
            <a:prstDash val="solid"/>
            <a:round/>
            <a:headEnd type="none" w="med" len="med"/>
            <a:tailEnd type="arrow"/>
          </a:ln>
          <a:effectLst/>
        </p:spPr>
      </p:cxnSp>
      <p:cxnSp>
        <p:nvCxnSpPr>
          <p:cNvPr id="20" name="Straight Arrow Connector 19"/>
          <p:cNvCxnSpPr/>
          <p:nvPr/>
        </p:nvCxnSpPr>
        <p:spPr bwMode="auto">
          <a:xfrm flipV="1">
            <a:off x="1676400" y="1900535"/>
            <a:ext cx="609600" cy="609600"/>
          </a:xfrm>
          <a:prstGeom prst="straightConnector1">
            <a:avLst/>
          </a:prstGeom>
          <a:solidFill>
            <a:schemeClr val="accent1"/>
          </a:solidFill>
          <a:ln w="9525" cap="flat" cmpd="sng" algn="ctr">
            <a:solidFill>
              <a:srgbClr val="0000FF"/>
            </a:solidFill>
            <a:prstDash val="solid"/>
            <a:round/>
            <a:headEnd type="none" w="med" len="med"/>
            <a:tailEnd type="arrow"/>
          </a:ln>
          <a:effectLst/>
        </p:spPr>
      </p:cxnSp>
      <p:cxnSp>
        <p:nvCxnSpPr>
          <p:cNvPr id="21" name="Straight Arrow Connector 20"/>
          <p:cNvCxnSpPr/>
          <p:nvPr/>
        </p:nvCxnSpPr>
        <p:spPr bwMode="auto">
          <a:xfrm flipV="1">
            <a:off x="3657600" y="1900535"/>
            <a:ext cx="457200" cy="609600"/>
          </a:xfrm>
          <a:prstGeom prst="straightConnector1">
            <a:avLst/>
          </a:prstGeom>
          <a:solidFill>
            <a:schemeClr val="accent1"/>
          </a:solidFill>
          <a:ln w="9525" cap="flat" cmpd="sng" algn="ctr">
            <a:solidFill>
              <a:srgbClr val="0000FF"/>
            </a:solidFill>
            <a:prstDash val="solid"/>
            <a:round/>
            <a:headEnd type="none" w="med" len="med"/>
            <a:tailEnd type="arrow"/>
          </a:ln>
          <a:effectLst/>
        </p:spPr>
      </p:cxnSp>
      <p:graphicFrame>
        <p:nvGraphicFramePr>
          <p:cNvPr id="22" name="Object 21"/>
          <p:cNvGraphicFramePr>
            <a:graphicFrameLocks noChangeAspect="1"/>
          </p:cNvGraphicFramePr>
          <p:nvPr>
            <p:extLst>
              <p:ext uri="{D42A27DB-BD31-4B8C-83A1-F6EECF244321}">
                <p14:modId xmlns:p14="http://schemas.microsoft.com/office/powerpoint/2010/main" val="2894737457"/>
              </p:ext>
            </p:extLst>
          </p:nvPr>
        </p:nvGraphicFramePr>
        <p:xfrm>
          <a:off x="1041400" y="1506835"/>
          <a:ext cx="325438" cy="425450"/>
        </p:xfrm>
        <a:graphic>
          <a:graphicData uri="http://schemas.openxmlformats.org/presentationml/2006/ole">
            <mc:AlternateContent xmlns:mc="http://schemas.openxmlformats.org/markup-compatibility/2006">
              <mc:Choice xmlns:v="urn:schemas-microsoft-com:vml" Requires="v">
                <p:oleObj spid="_x0000_s1070706" name="Equation" r:id="rId29" imgW="165100" imgH="215900" progId="Equation.3">
                  <p:embed/>
                </p:oleObj>
              </mc:Choice>
              <mc:Fallback>
                <p:oleObj name="Equation" r:id="rId29" imgW="165100" imgH="215900" progId="Equation.3">
                  <p:embed/>
                  <p:pic>
                    <p:nvPicPr>
                      <p:cNvPr id="0" name=""/>
                      <p:cNvPicPr/>
                      <p:nvPr/>
                    </p:nvPicPr>
                    <p:blipFill>
                      <a:blip r:embed="rId30"/>
                      <a:stretch>
                        <a:fillRect/>
                      </a:stretch>
                    </p:blipFill>
                    <p:spPr>
                      <a:xfrm>
                        <a:off x="1041400" y="1506835"/>
                        <a:ext cx="325438" cy="425450"/>
                      </a:xfrm>
                      <a:prstGeom prst="rect">
                        <a:avLst/>
                      </a:prstGeom>
                    </p:spPr>
                  </p:pic>
                </p:oleObj>
              </mc:Fallback>
            </mc:AlternateContent>
          </a:graphicData>
        </a:graphic>
      </p:graphicFrame>
      <p:cxnSp>
        <p:nvCxnSpPr>
          <p:cNvPr id="23" name="Straight Arrow Connector 22"/>
          <p:cNvCxnSpPr/>
          <p:nvPr/>
        </p:nvCxnSpPr>
        <p:spPr bwMode="auto">
          <a:xfrm flipV="1">
            <a:off x="4114800" y="1900535"/>
            <a:ext cx="609600" cy="609600"/>
          </a:xfrm>
          <a:prstGeom prst="straightConnector1">
            <a:avLst/>
          </a:prstGeom>
          <a:solidFill>
            <a:schemeClr val="accent1"/>
          </a:solidFill>
          <a:ln w="9525" cap="flat" cmpd="sng" algn="ctr">
            <a:solidFill>
              <a:srgbClr val="0000FF"/>
            </a:solidFill>
            <a:prstDash val="solid"/>
            <a:round/>
            <a:headEnd type="none" w="med" len="med"/>
            <a:tailEnd type="arrow"/>
          </a:ln>
          <a:effectLst/>
        </p:spPr>
      </p:cxnSp>
      <p:cxnSp>
        <p:nvCxnSpPr>
          <p:cNvPr id="24" name="Straight Arrow Connector 23"/>
          <p:cNvCxnSpPr/>
          <p:nvPr/>
        </p:nvCxnSpPr>
        <p:spPr bwMode="auto">
          <a:xfrm flipV="1">
            <a:off x="5105400" y="1900535"/>
            <a:ext cx="685800" cy="609600"/>
          </a:xfrm>
          <a:prstGeom prst="straightConnector1">
            <a:avLst/>
          </a:prstGeom>
          <a:solidFill>
            <a:schemeClr val="accent1"/>
          </a:solidFill>
          <a:ln w="9525" cap="flat" cmpd="sng" algn="ctr">
            <a:solidFill>
              <a:srgbClr val="0000FF"/>
            </a:solidFill>
            <a:prstDash val="solid"/>
            <a:round/>
            <a:headEnd type="none" w="med" len="med"/>
            <a:tailEnd type="arrow"/>
          </a:ln>
          <a:effectLst/>
        </p:spPr>
      </p:cxnSp>
      <p:cxnSp>
        <p:nvCxnSpPr>
          <p:cNvPr id="25" name="Straight Arrow Connector 24"/>
          <p:cNvCxnSpPr/>
          <p:nvPr/>
        </p:nvCxnSpPr>
        <p:spPr bwMode="auto">
          <a:xfrm flipV="1">
            <a:off x="5943600" y="1900535"/>
            <a:ext cx="1" cy="609600"/>
          </a:xfrm>
          <a:prstGeom prst="straightConnector1">
            <a:avLst/>
          </a:prstGeom>
          <a:solidFill>
            <a:schemeClr val="accent1"/>
          </a:solidFill>
          <a:ln w="9525" cap="flat" cmpd="sng" algn="ctr">
            <a:solidFill>
              <a:srgbClr val="0000FF"/>
            </a:solidFill>
            <a:prstDash val="solid"/>
            <a:round/>
            <a:headEnd type="none" w="med" len="med"/>
            <a:tailEnd type="arrow"/>
          </a:ln>
          <a:effectLst/>
        </p:spPr>
      </p:cxnSp>
      <p:cxnSp>
        <p:nvCxnSpPr>
          <p:cNvPr id="26" name="Straight Arrow Connector 25"/>
          <p:cNvCxnSpPr/>
          <p:nvPr/>
        </p:nvCxnSpPr>
        <p:spPr bwMode="auto">
          <a:xfrm flipV="1">
            <a:off x="4572000" y="1900535"/>
            <a:ext cx="990600" cy="609600"/>
          </a:xfrm>
          <a:prstGeom prst="straightConnector1">
            <a:avLst/>
          </a:prstGeom>
          <a:solidFill>
            <a:schemeClr val="accent1"/>
          </a:solidFill>
          <a:ln w="9525" cap="flat" cmpd="sng" algn="ctr">
            <a:solidFill>
              <a:srgbClr val="0000FF"/>
            </a:solidFill>
            <a:prstDash val="solid"/>
            <a:round/>
            <a:headEnd type="none" w="med" len="med"/>
            <a:tailEnd type="arrow"/>
          </a:ln>
          <a:effectLst/>
        </p:spPr>
      </p:cxnSp>
      <p:graphicFrame>
        <p:nvGraphicFramePr>
          <p:cNvPr id="27" name="Object 26"/>
          <p:cNvGraphicFramePr>
            <a:graphicFrameLocks noChangeAspect="1"/>
          </p:cNvGraphicFramePr>
          <p:nvPr>
            <p:extLst>
              <p:ext uri="{D42A27DB-BD31-4B8C-83A1-F6EECF244321}">
                <p14:modId xmlns:p14="http://schemas.microsoft.com/office/powerpoint/2010/main" val="2396544217"/>
              </p:ext>
            </p:extLst>
          </p:nvPr>
        </p:nvGraphicFramePr>
        <p:xfrm>
          <a:off x="1447800" y="76200"/>
          <a:ext cx="5476876" cy="900113"/>
        </p:xfrm>
        <a:graphic>
          <a:graphicData uri="http://schemas.openxmlformats.org/presentationml/2006/ole">
            <mc:AlternateContent xmlns:mc="http://schemas.openxmlformats.org/markup-compatibility/2006">
              <mc:Choice xmlns:v="urn:schemas-microsoft-com:vml" Requires="v">
                <p:oleObj spid="_x0000_s1070707" name="Equation" r:id="rId31" imgW="2781300" imgH="457200" progId="Equation.3">
                  <p:embed/>
                </p:oleObj>
              </mc:Choice>
              <mc:Fallback>
                <p:oleObj name="Equation" r:id="rId31" imgW="2781300" imgH="457200" progId="Equation.3">
                  <p:embed/>
                  <p:pic>
                    <p:nvPicPr>
                      <p:cNvPr id="0" name=""/>
                      <p:cNvPicPr/>
                      <p:nvPr/>
                    </p:nvPicPr>
                    <p:blipFill>
                      <a:blip r:embed="rId32"/>
                      <a:stretch>
                        <a:fillRect/>
                      </a:stretch>
                    </p:blipFill>
                    <p:spPr>
                      <a:xfrm>
                        <a:off x="1447800" y="76200"/>
                        <a:ext cx="5476876" cy="900113"/>
                      </a:xfrm>
                      <a:prstGeom prst="rect">
                        <a:avLst/>
                      </a:prstGeom>
                    </p:spPr>
                  </p:pic>
                </p:oleObj>
              </mc:Fallback>
            </mc:AlternateContent>
          </a:graphicData>
        </a:graphic>
      </p:graphicFrame>
      <p:sp>
        <p:nvSpPr>
          <p:cNvPr id="28" name="Rectangle 27"/>
          <p:cNvSpPr>
            <a:spLocks noChangeArrowheads="1"/>
          </p:cNvSpPr>
          <p:nvPr/>
        </p:nvSpPr>
        <p:spPr bwMode="auto">
          <a:xfrm>
            <a:off x="1549400" y="4419600"/>
            <a:ext cx="5638800" cy="381000"/>
          </a:xfrm>
          <a:prstGeom prst="rect">
            <a:avLst/>
          </a:prstGeom>
          <a:noFill/>
          <a:ln w="9525">
            <a:noFill/>
            <a:miter lim="800000"/>
            <a:headEnd/>
            <a:tailEnd/>
          </a:ln>
          <a:effectLst/>
        </p:spPr>
        <p:txBody>
          <a:bodyPr wrap="none" anchor="ctr">
            <a:prstTxWarp prst="textNoShape">
              <a:avLst/>
            </a:prstTxWarp>
          </a:bodyPr>
          <a:lstStyle/>
          <a:p>
            <a:pPr algn="l" eaLnBrk="0" hangingPunct="0"/>
            <a:r>
              <a:rPr lang="en-US" sz="2400" dirty="0" smtClean="0"/>
              <a:t>And the program has been implemented</a:t>
            </a:r>
            <a:endParaRPr lang="en-US" sz="2400" dirty="0"/>
          </a:p>
        </p:txBody>
      </p:sp>
      <p:sp>
        <p:nvSpPr>
          <p:cNvPr id="29" name="Text Box 14"/>
          <p:cNvSpPr txBox="1">
            <a:spLocks noChangeArrowheads="1"/>
          </p:cNvSpPr>
          <p:nvPr/>
        </p:nvSpPr>
        <p:spPr bwMode="auto">
          <a:xfrm>
            <a:off x="1397000" y="6248400"/>
            <a:ext cx="5486448" cy="461665"/>
          </a:xfrm>
          <a:prstGeom prst="rect">
            <a:avLst/>
          </a:prstGeom>
          <a:noFill/>
          <a:ln w="9525">
            <a:noFill/>
            <a:miter lim="800000"/>
            <a:headEnd/>
            <a:tailEnd/>
          </a:ln>
          <a:effectLst/>
        </p:spPr>
        <p:txBody>
          <a:bodyPr wrap="none">
            <a:prstTxWarp prst="textNoShape">
              <a:avLst/>
            </a:prstTxWarp>
            <a:spAutoFit/>
          </a:bodyPr>
          <a:lstStyle/>
          <a:p>
            <a:pPr algn="l"/>
            <a:r>
              <a:rPr lang="en-US" altLang="ja-JP" sz="2400" dirty="0" smtClean="0">
                <a:latin typeface="Tahoma" pitchFamily="-111" charset="0"/>
                <a:ea typeface="ＭＳ Ｐゴシック" pitchFamily="-111" charset="-128"/>
                <a:cs typeface="ＭＳ Ｐゴシック" pitchFamily="-111" charset="-128"/>
              </a:rPr>
              <a:t>application en </a:t>
            </a:r>
            <a:r>
              <a:rPr lang="en-US" altLang="ja-JP" sz="2400" dirty="0" err="1" smtClean="0">
                <a:latin typeface="Tahoma" pitchFamily="-111" charset="0"/>
                <a:ea typeface="ＭＳ Ｐゴシック" pitchFamily="-111" charset="-128"/>
                <a:cs typeface="ＭＳ Ｐゴシック" pitchFamily="-111" charset="-128"/>
              </a:rPr>
              <a:t>programme</a:t>
            </a:r>
            <a:r>
              <a:rPr lang="en-US" altLang="ja-JP" sz="2400" dirty="0" smtClean="0">
                <a:latin typeface="Tahoma" pitchFamily="-111" charset="0"/>
                <a:ea typeface="ＭＳ Ｐゴシック" pitchFamily="-111" charset="-128"/>
                <a:cs typeface="ＭＳ Ｐゴシック" pitchFamily="-111" charset="-128"/>
              </a:rPr>
              <a:t> Le </a:t>
            </a:r>
            <a:r>
              <a:rPr lang="en-US" altLang="ja-JP" sz="2400" dirty="0" err="1" smtClean="0">
                <a:latin typeface="Tahoma" pitchFamily="-111" charset="0"/>
                <a:ea typeface="ＭＳ Ｐゴシック" pitchFamily="-111" charset="-128"/>
                <a:cs typeface="ＭＳ Ｐゴシック" pitchFamily="-111" charset="-128"/>
              </a:rPr>
              <a:t>mis</a:t>
            </a:r>
            <a:r>
              <a:rPr lang="en-US" altLang="ja-JP" sz="2400" dirty="0" smtClean="0">
                <a:latin typeface="Tahoma" pitchFamily="-111" charset="0"/>
                <a:ea typeface="ＭＳ Ｐゴシック" pitchFamily="-111" charset="-128"/>
                <a:cs typeface="ＭＳ Ｐゴシック" pitchFamily="-111" charset="-128"/>
              </a:rPr>
              <a:t> </a:t>
            </a:r>
            <a:r>
              <a:rPr lang="en-US" altLang="ja-JP" sz="2400" dirty="0" err="1" smtClean="0">
                <a:latin typeface="Tahoma" pitchFamily="-111" charset="0"/>
                <a:ea typeface="ＭＳ Ｐゴシック" pitchFamily="-111" charset="-128"/>
                <a:cs typeface="ＭＳ Ｐゴシック" pitchFamily="-111" charset="-128"/>
              </a:rPr>
              <a:t>ete</a:t>
            </a:r>
            <a:r>
              <a:rPr lang="en-US" altLang="ja-JP" sz="2400" dirty="0" smtClean="0">
                <a:latin typeface="Tahoma" pitchFamily="-111" charset="0"/>
                <a:ea typeface="ＭＳ Ｐゴシック" pitchFamily="-111" charset="-128"/>
                <a:cs typeface="ＭＳ Ｐゴシック" pitchFamily="-111" charset="-128"/>
              </a:rPr>
              <a:t> a</a:t>
            </a:r>
            <a:endParaRPr lang="en-US" altLang="ja-JP" sz="2400" dirty="0">
              <a:latin typeface="Tahoma" pitchFamily="-111" charset="0"/>
              <a:ea typeface="ＭＳ Ｐゴシック" pitchFamily="-111" charset="-128"/>
              <a:cs typeface="ＭＳ Ｐゴシック" pitchFamily="-111" charset="-128"/>
            </a:endParaRPr>
          </a:p>
        </p:txBody>
      </p:sp>
      <p:graphicFrame>
        <p:nvGraphicFramePr>
          <p:cNvPr id="30" name="Object 29"/>
          <p:cNvGraphicFramePr>
            <a:graphicFrameLocks noChangeAspect="1"/>
          </p:cNvGraphicFramePr>
          <p:nvPr>
            <p:extLst>
              <p:ext uri="{D42A27DB-BD31-4B8C-83A1-F6EECF244321}">
                <p14:modId xmlns:p14="http://schemas.microsoft.com/office/powerpoint/2010/main" val="1822699780"/>
              </p:ext>
            </p:extLst>
          </p:nvPr>
        </p:nvGraphicFramePr>
        <p:xfrm>
          <a:off x="1854200" y="4800600"/>
          <a:ext cx="274637" cy="400050"/>
        </p:xfrm>
        <a:graphic>
          <a:graphicData uri="http://schemas.openxmlformats.org/presentationml/2006/ole">
            <mc:AlternateContent xmlns:mc="http://schemas.openxmlformats.org/markup-compatibility/2006">
              <mc:Choice xmlns:v="urn:schemas-microsoft-com:vml" Requires="v">
                <p:oleObj spid="_x0000_s1070708" name="Equation" r:id="rId33" imgW="139700" imgH="203200" progId="Equation.3">
                  <p:embed/>
                </p:oleObj>
              </mc:Choice>
              <mc:Fallback>
                <p:oleObj name="Equation" r:id="rId33" imgW="139700" imgH="203200" progId="Equation.3">
                  <p:embed/>
                  <p:pic>
                    <p:nvPicPr>
                      <p:cNvPr id="0" name=""/>
                      <p:cNvPicPr/>
                      <p:nvPr/>
                    </p:nvPicPr>
                    <p:blipFill>
                      <a:blip r:embed="rId4"/>
                      <a:stretch>
                        <a:fillRect/>
                      </a:stretch>
                    </p:blipFill>
                    <p:spPr>
                      <a:xfrm>
                        <a:off x="1854200" y="4800600"/>
                        <a:ext cx="274637" cy="400050"/>
                      </a:xfrm>
                      <a:prstGeom prst="rect">
                        <a:avLst/>
                      </a:prstGeom>
                    </p:spPr>
                  </p:pic>
                </p:oleObj>
              </mc:Fallback>
            </mc:AlternateContent>
          </a:graphicData>
        </a:graphic>
      </p:graphicFrame>
      <p:graphicFrame>
        <p:nvGraphicFramePr>
          <p:cNvPr id="31" name="Object 30"/>
          <p:cNvGraphicFramePr>
            <a:graphicFrameLocks noChangeAspect="1"/>
          </p:cNvGraphicFramePr>
          <p:nvPr>
            <p:extLst>
              <p:ext uri="{D42A27DB-BD31-4B8C-83A1-F6EECF244321}">
                <p14:modId xmlns:p14="http://schemas.microsoft.com/office/powerpoint/2010/main" val="367231328"/>
              </p:ext>
            </p:extLst>
          </p:nvPr>
        </p:nvGraphicFramePr>
        <p:xfrm>
          <a:off x="2292350" y="4800600"/>
          <a:ext cx="323850" cy="400050"/>
        </p:xfrm>
        <a:graphic>
          <a:graphicData uri="http://schemas.openxmlformats.org/presentationml/2006/ole">
            <mc:AlternateContent xmlns:mc="http://schemas.openxmlformats.org/markup-compatibility/2006">
              <mc:Choice xmlns:v="urn:schemas-microsoft-com:vml" Requires="v">
                <p:oleObj spid="_x0000_s1070709" name="Equation" r:id="rId34" imgW="165100" imgH="203200" progId="Equation.3">
                  <p:embed/>
                </p:oleObj>
              </mc:Choice>
              <mc:Fallback>
                <p:oleObj name="Equation" r:id="rId34" imgW="165100" imgH="203200" progId="Equation.3">
                  <p:embed/>
                  <p:pic>
                    <p:nvPicPr>
                      <p:cNvPr id="0" name=""/>
                      <p:cNvPicPr/>
                      <p:nvPr/>
                    </p:nvPicPr>
                    <p:blipFill>
                      <a:blip r:embed="rId6"/>
                      <a:stretch>
                        <a:fillRect/>
                      </a:stretch>
                    </p:blipFill>
                    <p:spPr>
                      <a:xfrm>
                        <a:off x="2292350" y="4800600"/>
                        <a:ext cx="323850" cy="400050"/>
                      </a:xfrm>
                      <a:prstGeom prst="rect">
                        <a:avLst/>
                      </a:prstGeom>
                    </p:spPr>
                  </p:pic>
                </p:oleObj>
              </mc:Fallback>
            </mc:AlternateContent>
          </a:graphicData>
        </a:graphic>
      </p:graphicFrame>
      <p:graphicFrame>
        <p:nvGraphicFramePr>
          <p:cNvPr id="32" name="Object 31"/>
          <p:cNvGraphicFramePr>
            <a:graphicFrameLocks noChangeAspect="1"/>
          </p:cNvGraphicFramePr>
          <p:nvPr>
            <p:extLst>
              <p:ext uri="{D42A27DB-BD31-4B8C-83A1-F6EECF244321}">
                <p14:modId xmlns:p14="http://schemas.microsoft.com/office/powerpoint/2010/main" val="3520834968"/>
              </p:ext>
            </p:extLst>
          </p:nvPr>
        </p:nvGraphicFramePr>
        <p:xfrm>
          <a:off x="3167063" y="4787900"/>
          <a:ext cx="300037" cy="425450"/>
        </p:xfrm>
        <a:graphic>
          <a:graphicData uri="http://schemas.openxmlformats.org/presentationml/2006/ole">
            <mc:AlternateContent xmlns:mc="http://schemas.openxmlformats.org/markup-compatibility/2006">
              <mc:Choice xmlns:v="urn:schemas-microsoft-com:vml" Requires="v">
                <p:oleObj spid="_x0000_s1070710" name="Equation" r:id="rId35" imgW="152400" imgH="215900" progId="Equation.3">
                  <p:embed/>
                </p:oleObj>
              </mc:Choice>
              <mc:Fallback>
                <p:oleObj name="Equation" r:id="rId35" imgW="152400" imgH="215900" progId="Equation.3">
                  <p:embed/>
                  <p:pic>
                    <p:nvPicPr>
                      <p:cNvPr id="0" name=""/>
                      <p:cNvPicPr/>
                      <p:nvPr/>
                    </p:nvPicPr>
                    <p:blipFill>
                      <a:blip r:embed="rId8"/>
                      <a:stretch>
                        <a:fillRect/>
                      </a:stretch>
                    </p:blipFill>
                    <p:spPr>
                      <a:xfrm>
                        <a:off x="3167063" y="4787900"/>
                        <a:ext cx="300037" cy="425450"/>
                      </a:xfrm>
                      <a:prstGeom prst="rect">
                        <a:avLst/>
                      </a:prstGeom>
                    </p:spPr>
                  </p:pic>
                </p:oleObj>
              </mc:Fallback>
            </mc:AlternateContent>
          </a:graphicData>
        </a:graphic>
      </p:graphicFrame>
      <p:graphicFrame>
        <p:nvGraphicFramePr>
          <p:cNvPr id="33" name="Object 32"/>
          <p:cNvGraphicFramePr>
            <a:graphicFrameLocks noChangeAspect="1"/>
          </p:cNvGraphicFramePr>
          <p:nvPr>
            <p:extLst>
              <p:ext uri="{D42A27DB-BD31-4B8C-83A1-F6EECF244321}">
                <p14:modId xmlns:p14="http://schemas.microsoft.com/office/powerpoint/2010/main" val="1518042360"/>
              </p:ext>
            </p:extLst>
          </p:nvPr>
        </p:nvGraphicFramePr>
        <p:xfrm>
          <a:off x="4119563" y="4800600"/>
          <a:ext cx="325437" cy="400050"/>
        </p:xfrm>
        <a:graphic>
          <a:graphicData uri="http://schemas.openxmlformats.org/presentationml/2006/ole">
            <mc:AlternateContent xmlns:mc="http://schemas.openxmlformats.org/markup-compatibility/2006">
              <mc:Choice xmlns:v="urn:schemas-microsoft-com:vml" Requires="v">
                <p:oleObj spid="_x0000_s1070711" name="Equation" r:id="rId36" imgW="165100" imgH="203200" progId="Equation.3">
                  <p:embed/>
                </p:oleObj>
              </mc:Choice>
              <mc:Fallback>
                <p:oleObj name="Equation" r:id="rId36" imgW="165100" imgH="203200" progId="Equation.3">
                  <p:embed/>
                  <p:pic>
                    <p:nvPicPr>
                      <p:cNvPr id="0" name=""/>
                      <p:cNvPicPr/>
                      <p:nvPr/>
                    </p:nvPicPr>
                    <p:blipFill>
                      <a:blip r:embed="rId10"/>
                      <a:stretch>
                        <a:fillRect/>
                      </a:stretch>
                    </p:blipFill>
                    <p:spPr>
                      <a:xfrm>
                        <a:off x="4119563" y="4800600"/>
                        <a:ext cx="325437" cy="400050"/>
                      </a:xfrm>
                      <a:prstGeom prst="rect">
                        <a:avLst/>
                      </a:prstGeom>
                    </p:spPr>
                  </p:pic>
                </p:oleObj>
              </mc:Fallback>
            </mc:AlternateContent>
          </a:graphicData>
        </a:graphic>
      </p:graphicFrame>
      <p:graphicFrame>
        <p:nvGraphicFramePr>
          <p:cNvPr id="34" name="Object 33"/>
          <p:cNvGraphicFramePr>
            <a:graphicFrameLocks noChangeAspect="1"/>
          </p:cNvGraphicFramePr>
          <p:nvPr>
            <p:extLst>
              <p:ext uri="{D42A27DB-BD31-4B8C-83A1-F6EECF244321}">
                <p14:modId xmlns:p14="http://schemas.microsoft.com/office/powerpoint/2010/main" val="652033605"/>
              </p:ext>
            </p:extLst>
          </p:nvPr>
        </p:nvGraphicFramePr>
        <p:xfrm>
          <a:off x="4754563" y="4787900"/>
          <a:ext cx="300037" cy="425450"/>
        </p:xfrm>
        <a:graphic>
          <a:graphicData uri="http://schemas.openxmlformats.org/presentationml/2006/ole">
            <mc:AlternateContent xmlns:mc="http://schemas.openxmlformats.org/markup-compatibility/2006">
              <mc:Choice xmlns:v="urn:schemas-microsoft-com:vml" Requires="v">
                <p:oleObj spid="_x0000_s1070712" name="Equation" r:id="rId37" imgW="152400" imgH="215900" progId="Equation.3">
                  <p:embed/>
                </p:oleObj>
              </mc:Choice>
              <mc:Fallback>
                <p:oleObj name="Equation" r:id="rId37" imgW="152400" imgH="215900" progId="Equation.3">
                  <p:embed/>
                  <p:pic>
                    <p:nvPicPr>
                      <p:cNvPr id="0" name=""/>
                      <p:cNvPicPr/>
                      <p:nvPr/>
                    </p:nvPicPr>
                    <p:blipFill>
                      <a:blip r:embed="rId12"/>
                      <a:stretch>
                        <a:fillRect/>
                      </a:stretch>
                    </p:blipFill>
                    <p:spPr>
                      <a:xfrm>
                        <a:off x="4754563" y="4787900"/>
                        <a:ext cx="300037" cy="425450"/>
                      </a:xfrm>
                      <a:prstGeom prst="rect">
                        <a:avLst/>
                      </a:prstGeom>
                    </p:spPr>
                  </p:pic>
                </p:oleObj>
              </mc:Fallback>
            </mc:AlternateContent>
          </a:graphicData>
        </a:graphic>
      </p:graphicFrame>
      <p:graphicFrame>
        <p:nvGraphicFramePr>
          <p:cNvPr id="35" name="Object 34"/>
          <p:cNvGraphicFramePr>
            <a:graphicFrameLocks noChangeAspect="1"/>
          </p:cNvGraphicFramePr>
          <p:nvPr>
            <p:extLst>
              <p:ext uri="{D42A27DB-BD31-4B8C-83A1-F6EECF244321}">
                <p14:modId xmlns:p14="http://schemas.microsoft.com/office/powerpoint/2010/main" val="3201699593"/>
              </p:ext>
            </p:extLst>
          </p:nvPr>
        </p:nvGraphicFramePr>
        <p:xfrm>
          <a:off x="5822950" y="4787900"/>
          <a:ext cx="323850" cy="425450"/>
        </p:xfrm>
        <a:graphic>
          <a:graphicData uri="http://schemas.openxmlformats.org/presentationml/2006/ole">
            <mc:AlternateContent xmlns:mc="http://schemas.openxmlformats.org/markup-compatibility/2006">
              <mc:Choice xmlns:v="urn:schemas-microsoft-com:vml" Requires="v">
                <p:oleObj spid="_x0000_s1070713" name="Equation" r:id="rId38" imgW="165100" imgH="215900" progId="Equation.3">
                  <p:embed/>
                </p:oleObj>
              </mc:Choice>
              <mc:Fallback>
                <p:oleObj name="Equation" r:id="rId38" imgW="165100" imgH="215900" progId="Equation.3">
                  <p:embed/>
                  <p:pic>
                    <p:nvPicPr>
                      <p:cNvPr id="0" name=""/>
                      <p:cNvPicPr/>
                      <p:nvPr/>
                    </p:nvPicPr>
                    <p:blipFill>
                      <a:blip r:embed="rId14"/>
                      <a:stretch>
                        <a:fillRect/>
                      </a:stretch>
                    </p:blipFill>
                    <p:spPr>
                      <a:xfrm>
                        <a:off x="5822950" y="4787900"/>
                        <a:ext cx="323850" cy="425450"/>
                      </a:xfrm>
                      <a:prstGeom prst="rect">
                        <a:avLst/>
                      </a:prstGeom>
                    </p:spPr>
                  </p:pic>
                </p:oleObj>
              </mc:Fallback>
            </mc:AlternateContent>
          </a:graphicData>
        </a:graphic>
      </p:graphicFrame>
      <p:graphicFrame>
        <p:nvGraphicFramePr>
          <p:cNvPr id="36" name="Object 35"/>
          <p:cNvGraphicFramePr>
            <a:graphicFrameLocks noChangeAspect="1"/>
          </p:cNvGraphicFramePr>
          <p:nvPr>
            <p:extLst>
              <p:ext uri="{D42A27DB-BD31-4B8C-83A1-F6EECF244321}">
                <p14:modId xmlns:p14="http://schemas.microsoft.com/office/powerpoint/2010/main" val="489785708"/>
              </p:ext>
            </p:extLst>
          </p:nvPr>
        </p:nvGraphicFramePr>
        <p:xfrm>
          <a:off x="1549400" y="5791200"/>
          <a:ext cx="298450" cy="400050"/>
        </p:xfrm>
        <a:graphic>
          <a:graphicData uri="http://schemas.openxmlformats.org/presentationml/2006/ole">
            <mc:AlternateContent xmlns:mc="http://schemas.openxmlformats.org/markup-compatibility/2006">
              <mc:Choice xmlns:v="urn:schemas-microsoft-com:vml" Requires="v">
                <p:oleObj spid="_x0000_s1070714" name="Equation" r:id="rId39" imgW="152400" imgH="203200" progId="Equation.3">
                  <p:embed/>
                </p:oleObj>
              </mc:Choice>
              <mc:Fallback>
                <p:oleObj name="Equation" r:id="rId39" imgW="152400" imgH="203200" progId="Equation.3">
                  <p:embed/>
                  <p:pic>
                    <p:nvPicPr>
                      <p:cNvPr id="0" name=""/>
                      <p:cNvPicPr/>
                      <p:nvPr/>
                    </p:nvPicPr>
                    <p:blipFill>
                      <a:blip r:embed="rId16"/>
                      <a:stretch>
                        <a:fillRect/>
                      </a:stretch>
                    </p:blipFill>
                    <p:spPr>
                      <a:xfrm>
                        <a:off x="1549400" y="5791200"/>
                        <a:ext cx="298450" cy="400050"/>
                      </a:xfrm>
                      <a:prstGeom prst="rect">
                        <a:avLst/>
                      </a:prstGeom>
                    </p:spPr>
                  </p:pic>
                </p:oleObj>
              </mc:Fallback>
            </mc:AlternateContent>
          </a:graphicData>
        </a:graphic>
      </p:graphicFrame>
      <p:graphicFrame>
        <p:nvGraphicFramePr>
          <p:cNvPr id="37" name="Object 36"/>
          <p:cNvGraphicFramePr>
            <a:graphicFrameLocks noChangeAspect="1"/>
          </p:cNvGraphicFramePr>
          <p:nvPr>
            <p:extLst>
              <p:ext uri="{D42A27DB-BD31-4B8C-83A1-F6EECF244321}">
                <p14:modId xmlns:p14="http://schemas.microsoft.com/office/powerpoint/2010/main" val="1154204883"/>
              </p:ext>
            </p:extLst>
          </p:nvPr>
        </p:nvGraphicFramePr>
        <p:xfrm>
          <a:off x="3073400" y="5791200"/>
          <a:ext cx="323850" cy="400050"/>
        </p:xfrm>
        <a:graphic>
          <a:graphicData uri="http://schemas.openxmlformats.org/presentationml/2006/ole">
            <mc:AlternateContent xmlns:mc="http://schemas.openxmlformats.org/markup-compatibility/2006">
              <mc:Choice xmlns:v="urn:schemas-microsoft-com:vml" Requires="v">
                <p:oleObj spid="_x0000_s1070715" name="Equation" r:id="rId40" imgW="165100" imgH="203200" progId="Equation.3">
                  <p:embed/>
                </p:oleObj>
              </mc:Choice>
              <mc:Fallback>
                <p:oleObj name="Equation" r:id="rId40" imgW="165100" imgH="203200" progId="Equation.3">
                  <p:embed/>
                  <p:pic>
                    <p:nvPicPr>
                      <p:cNvPr id="0" name=""/>
                      <p:cNvPicPr/>
                      <p:nvPr/>
                    </p:nvPicPr>
                    <p:blipFill>
                      <a:blip r:embed="rId18"/>
                      <a:stretch>
                        <a:fillRect/>
                      </a:stretch>
                    </p:blipFill>
                    <p:spPr>
                      <a:xfrm>
                        <a:off x="3073400" y="5791200"/>
                        <a:ext cx="323850" cy="400050"/>
                      </a:xfrm>
                      <a:prstGeom prst="rect">
                        <a:avLst/>
                      </a:prstGeom>
                    </p:spPr>
                  </p:pic>
                </p:oleObj>
              </mc:Fallback>
            </mc:AlternateContent>
          </a:graphicData>
        </a:graphic>
      </p:graphicFrame>
      <p:graphicFrame>
        <p:nvGraphicFramePr>
          <p:cNvPr id="38" name="Object 37"/>
          <p:cNvGraphicFramePr>
            <a:graphicFrameLocks noChangeAspect="1"/>
          </p:cNvGraphicFramePr>
          <p:nvPr>
            <p:extLst>
              <p:ext uri="{D42A27DB-BD31-4B8C-83A1-F6EECF244321}">
                <p14:modId xmlns:p14="http://schemas.microsoft.com/office/powerpoint/2010/main" val="4141777224"/>
              </p:ext>
            </p:extLst>
          </p:nvPr>
        </p:nvGraphicFramePr>
        <p:xfrm>
          <a:off x="4140200" y="5791200"/>
          <a:ext cx="300037" cy="425450"/>
        </p:xfrm>
        <a:graphic>
          <a:graphicData uri="http://schemas.openxmlformats.org/presentationml/2006/ole">
            <mc:AlternateContent xmlns:mc="http://schemas.openxmlformats.org/markup-compatibility/2006">
              <mc:Choice xmlns:v="urn:schemas-microsoft-com:vml" Requires="v">
                <p:oleObj spid="_x0000_s1070716" name="Equation" r:id="rId41" imgW="152400" imgH="215900" progId="Equation.3">
                  <p:embed/>
                </p:oleObj>
              </mc:Choice>
              <mc:Fallback>
                <p:oleObj name="Equation" r:id="rId41" imgW="152400" imgH="215900" progId="Equation.3">
                  <p:embed/>
                  <p:pic>
                    <p:nvPicPr>
                      <p:cNvPr id="0" name=""/>
                      <p:cNvPicPr/>
                      <p:nvPr/>
                    </p:nvPicPr>
                    <p:blipFill>
                      <a:blip r:embed="rId20"/>
                      <a:stretch>
                        <a:fillRect/>
                      </a:stretch>
                    </p:blipFill>
                    <p:spPr>
                      <a:xfrm>
                        <a:off x="4140200" y="5791200"/>
                        <a:ext cx="300037" cy="425450"/>
                      </a:xfrm>
                      <a:prstGeom prst="rect">
                        <a:avLst/>
                      </a:prstGeom>
                    </p:spPr>
                  </p:pic>
                </p:oleObj>
              </mc:Fallback>
            </mc:AlternateContent>
          </a:graphicData>
        </a:graphic>
      </p:graphicFrame>
      <p:graphicFrame>
        <p:nvGraphicFramePr>
          <p:cNvPr id="39" name="Object 38"/>
          <p:cNvGraphicFramePr>
            <a:graphicFrameLocks noChangeAspect="1"/>
          </p:cNvGraphicFramePr>
          <p:nvPr>
            <p:extLst>
              <p:ext uri="{D42A27DB-BD31-4B8C-83A1-F6EECF244321}">
                <p14:modId xmlns:p14="http://schemas.microsoft.com/office/powerpoint/2010/main" val="1493413439"/>
              </p:ext>
            </p:extLst>
          </p:nvPr>
        </p:nvGraphicFramePr>
        <p:xfrm>
          <a:off x="5130800" y="5867400"/>
          <a:ext cx="325437" cy="400050"/>
        </p:xfrm>
        <a:graphic>
          <a:graphicData uri="http://schemas.openxmlformats.org/presentationml/2006/ole">
            <mc:AlternateContent xmlns:mc="http://schemas.openxmlformats.org/markup-compatibility/2006">
              <mc:Choice xmlns:v="urn:schemas-microsoft-com:vml" Requires="v">
                <p:oleObj spid="_x0000_s1070717" name="Equation" r:id="rId42" imgW="165100" imgH="203200" progId="Equation.3">
                  <p:embed/>
                </p:oleObj>
              </mc:Choice>
              <mc:Fallback>
                <p:oleObj name="Equation" r:id="rId42" imgW="165100" imgH="203200" progId="Equation.3">
                  <p:embed/>
                  <p:pic>
                    <p:nvPicPr>
                      <p:cNvPr id="0" name=""/>
                      <p:cNvPicPr/>
                      <p:nvPr/>
                    </p:nvPicPr>
                    <p:blipFill>
                      <a:blip r:embed="rId22"/>
                      <a:stretch>
                        <a:fillRect/>
                      </a:stretch>
                    </p:blipFill>
                    <p:spPr>
                      <a:xfrm>
                        <a:off x="5130800" y="5867400"/>
                        <a:ext cx="325437" cy="400050"/>
                      </a:xfrm>
                      <a:prstGeom prst="rect">
                        <a:avLst/>
                      </a:prstGeom>
                    </p:spPr>
                  </p:pic>
                </p:oleObj>
              </mc:Fallback>
            </mc:AlternateContent>
          </a:graphicData>
        </a:graphic>
      </p:graphicFrame>
      <p:graphicFrame>
        <p:nvGraphicFramePr>
          <p:cNvPr id="40" name="Object 39"/>
          <p:cNvGraphicFramePr>
            <a:graphicFrameLocks noChangeAspect="1"/>
          </p:cNvGraphicFramePr>
          <p:nvPr>
            <p:extLst>
              <p:ext uri="{D42A27DB-BD31-4B8C-83A1-F6EECF244321}">
                <p14:modId xmlns:p14="http://schemas.microsoft.com/office/powerpoint/2010/main" val="218608978"/>
              </p:ext>
            </p:extLst>
          </p:nvPr>
        </p:nvGraphicFramePr>
        <p:xfrm>
          <a:off x="5664200" y="5867400"/>
          <a:ext cx="323850" cy="425450"/>
        </p:xfrm>
        <a:graphic>
          <a:graphicData uri="http://schemas.openxmlformats.org/presentationml/2006/ole">
            <mc:AlternateContent xmlns:mc="http://schemas.openxmlformats.org/markup-compatibility/2006">
              <mc:Choice xmlns:v="urn:schemas-microsoft-com:vml" Requires="v">
                <p:oleObj spid="_x0000_s1070718" name="Equation" r:id="rId43" imgW="165100" imgH="215900" progId="Equation.3">
                  <p:embed/>
                </p:oleObj>
              </mc:Choice>
              <mc:Fallback>
                <p:oleObj name="Equation" r:id="rId43" imgW="165100" imgH="215900" progId="Equation.3">
                  <p:embed/>
                  <p:pic>
                    <p:nvPicPr>
                      <p:cNvPr id="0" name=""/>
                      <p:cNvPicPr/>
                      <p:nvPr/>
                    </p:nvPicPr>
                    <p:blipFill>
                      <a:blip r:embed="rId24"/>
                      <a:stretch>
                        <a:fillRect/>
                      </a:stretch>
                    </p:blipFill>
                    <p:spPr>
                      <a:xfrm>
                        <a:off x="5664200" y="5867400"/>
                        <a:ext cx="323850" cy="425450"/>
                      </a:xfrm>
                      <a:prstGeom prst="rect">
                        <a:avLst/>
                      </a:prstGeom>
                    </p:spPr>
                  </p:pic>
                </p:oleObj>
              </mc:Fallback>
            </mc:AlternateContent>
          </a:graphicData>
        </a:graphic>
      </p:graphicFrame>
      <p:graphicFrame>
        <p:nvGraphicFramePr>
          <p:cNvPr id="41" name="Object 40"/>
          <p:cNvGraphicFramePr>
            <a:graphicFrameLocks noChangeAspect="1"/>
          </p:cNvGraphicFramePr>
          <p:nvPr>
            <p:extLst>
              <p:ext uri="{D42A27DB-BD31-4B8C-83A1-F6EECF244321}">
                <p14:modId xmlns:p14="http://schemas.microsoft.com/office/powerpoint/2010/main" val="1530620206"/>
              </p:ext>
            </p:extLst>
          </p:nvPr>
        </p:nvGraphicFramePr>
        <p:xfrm>
          <a:off x="6102350" y="5867400"/>
          <a:ext cx="323850" cy="425450"/>
        </p:xfrm>
        <a:graphic>
          <a:graphicData uri="http://schemas.openxmlformats.org/presentationml/2006/ole">
            <mc:AlternateContent xmlns:mc="http://schemas.openxmlformats.org/markup-compatibility/2006">
              <mc:Choice xmlns:v="urn:schemas-microsoft-com:vml" Requires="v">
                <p:oleObj spid="_x0000_s1070719" name="Equation" r:id="rId44" imgW="165100" imgH="215900" progId="Equation.3">
                  <p:embed/>
                </p:oleObj>
              </mc:Choice>
              <mc:Fallback>
                <p:oleObj name="Equation" r:id="rId44" imgW="165100" imgH="215900" progId="Equation.3">
                  <p:embed/>
                  <p:pic>
                    <p:nvPicPr>
                      <p:cNvPr id="0" name=""/>
                      <p:cNvPicPr/>
                      <p:nvPr/>
                    </p:nvPicPr>
                    <p:blipFill>
                      <a:blip r:embed="rId26"/>
                      <a:stretch>
                        <a:fillRect/>
                      </a:stretch>
                    </p:blipFill>
                    <p:spPr>
                      <a:xfrm>
                        <a:off x="6102350" y="5867400"/>
                        <a:ext cx="323850" cy="425450"/>
                      </a:xfrm>
                      <a:prstGeom prst="rect">
                        <a:avLst/>
                      </a:prstGeom>
                    </p:spPr>
                  </p:pic>
                </p:oleObj>
              </mc:Fallback>
            </mc:AlternateContent>
          </a:graphicData>
        </a:graphic>
      </p:graphicFrame>
      <p:graphicFrame>
        <p:nvGraphicFramePr>
          <p:cNvPr id="42" name="Object 41"/>
          <p:cNvGraphicFramePr>
            <a:graphicFrameLocks noChangeAspect="1"/>
          </p:cNvGraphicFramePr>
          <p:nvPr>
            <p:extLst>
              <p:ext uri="{D42A27DB-BD31-4B8C-83A1-F6EECF244321}">
                <p14:modId xmlns:p14="http://schemas.microsoft.com/office/powerpoint/2010/main" val="873667734"/>
              </p:ext>
            </p:extLst>
          </p:nvPr>
        </p:nvGraphicFramePr>
        <p:xfrm>
          <a:off x="6502400" y="5867400"/>
          <a:ext cx="323850" cy="400050"/>
        </p:xfrm>
        <a:graphic>
          <a:graphicData uri="http://schemas.openxmlformats.org/presentationml/2006/ole">
            <mc:AlternateContent xmlns:mc="http://schemas.openxmlformats.org/markup-compatibility/2006">
              <mc:Choice xmlns:v="urn:schemas-microsoft-com:vml" Requires="v">
                <p:oleObj spid="_x0000_s1070720" name="Equation" r:id="rId45" imgW="165100" imgH="203200" progId="Equation.3">
                  <p:embed/>
                </p:oleObj>
              </mc:Choice>
              <mc:Fallback>
                <p:oleObj name="Equation" r:id="rId45" imgW="165100" imgH="203200" progId="Equation.3">
                  <p:embed/>
                  <p:pic>
                    <p:nvPicPr>
                      <p:cNvPr id="0" name=""/>
                      <p:cNvPicPr/>
                      <p:nvPr/>
                    </p:nvPicPr>
                    <p:blipFill>
                      <a:blip r:embed="rId28"/>
                      <a:stretch>
                        <a:fillRect/>
                      </a:stretch>
                    </p:blipFill>
                    <p:spPr>
                      <a:xfrm>
                        <a:off x="6502400" y="5867400"/>
                        <a:ext cx="323850" cy="400050"/>
                      </a:xfrm>
                      <a:prstGeom prst="rect">
                        <a:avLst/>
                      </a:prstGeom>
                    </p:spPr>
                  </p:pic>
                </p:oleObj>
              </mc:Fallback>
            </mc:AlternateContent>
          </a:graphicData>
        </a:graphic>
      </p:graphicFrame>
      <p:cxnSp>
        <p:nvCxnSpPr>
          <p:cNvPr id="43" name="Straight Arrow Connector 42"/>
          <p:cNvCxnSpPr/>
          <p:nvPr/>
        </p:nvCxnSpPr>
        <p:spPr bwMode="auto">
          <a:xfrm flipV="1">
            <a:off x="3225800" y="5257800"/>
            <a:ext cx="2667000" cy="533400"/>
          </a:xfrm>
          <a:prstGeom prst="straightConnector1">
            <a:avLst/>
          </a:prstGeom>
          <a:solidFill>
            <a:schemeClr val="accent1"/>
          </a:solidFill>
          <a:ln w="9525" cap="flat" cmpd="sng" algn="ctr">
            <a:solidFill>
              <a:srgbClr val="0000FF"/>
            </a:solidFill>
            <a:prstDash val="solid"/>
            <a:round/>
            <a:headEnd type="none" w="med" len="med"/>
            <a:tailEnd type="arrow"/>
          </a:ln>
          <a:effectLst/>
        </p:spPr>
      </p:cxnSp>
      <p:cxnSp>
        <p:nvCxnSpPr>
          <p:cNvPr id="44" name="Straight Arrow Connector 43"/>
          <p:cNvCxnSpPr/>
          <p:nvPr/>
        </p:nvCxnSpPr>
        <p:spPr bwMode="auto">
          <a:xfrm flipV="1">
            <a:off x="1701800" y="5181600"/>
            <a:ext cx="4114800" cy="609600"/>
          </a:xfrm>
          <a:prstGeom prst="straightConnector1">
            <a:avLst/>
          </a:prstGeom>
          <a:solidFill>
            <a:schemeClr val="accent1"/>
          </a:solidFill>
          <a:ln w="9525" cap="flat" cmpd="sng" algn="ctr">
            <a:solidFill>
              <a:srgbClr val="0000FF"/>
            </a:solidFill>
            <a:prstDash val="solid"/>
            <a:round/>
            <a:headEnd type="none" w="med" len="med"/>
            <a:tailEnd type="arrow"/>
          </a:ln>
          <a:effectLst/>
        </p:spPr>
      </p:cxnSp>
      <p:cxnSp>
        <p:nvCxnSpPr>
          <p:cNvPr id="45" name="Straight Arrow Connector 44"/>
          <p:cNvCxnSpPr>
            <a:stCxn id="38" idx="0"/>
            <a:endCxn id="32" idx="2"/>
          </p:cNvCxnSpPr>
          <p:nvPr/>
        </p:nvCxnSpPr>
        <p:spPr bwMode="auto">
          <a:xfrm flipH="1" flipV="1">
            <a:off x="3317081" y="5213350"/>
            <a:ext cx="973137" cy="577850"/>
          </a:xfrm>
          <a:prstGeom prst="straightConnector1">
            <a:avLst/>
          </a:prstGeom>
          <a:solidFill>
            <a:schemeClr val="accent1"/>
          </a:solidFill>
          <a:ln w="9525" cap="flat" cmpd="sng" algn="ctr">
            <a:solidFill>
              <a:srgbClr val="0000FF"/>
            </a:solidFill>
            <a:prstDash val="solid"/>
            <a:round/>
            <a:headEnd type="none" w="med" len="med"/>
            <a:tailEnd type="arrow"/>
          </a:ln>
          <a:effectLst/>
        </p:spPr>
      </p:cxnSp>
      <p:graphicFrame>
        <p:nvGraphicFramePr>
          <p:cNvPr id="46" name="Object 45"/>
          <p:cNvGraphicFramePr>
            <a:graphicFrameLocks noChangeAspect="1"/>
          </p:cNvGraphicFramePr>
          <p:nvPr>
            <p:extLst>
              <p:ext uri="{D42A27DB-BD31-4B8C-83A1-F6EECF244321}">
                <p14:modId xmlns:p14="http://schemas.microsoft.com/office/powerpoint/2010/main" val="4278840666"/>
              </p:ext>
            </p:extLst>
          </p:nvPr>
        </p:nvGraphicFramePr>
        <p:xfrm>
          <a:off x="1066800" y="4787900"/>
          <a:ext cx="325438" cy="425450"/>
        </p:xfrm>
        <a:graphic>
          <a:graphicData uri="http://schemas.openxmlformats.org/presentationml/2006/ole">
            <mc:AlternateContent xmlns:mc="http://schemas.openxmlformats.org/markup-compatibility/2006">
              <mc:Choice xmlns:v="urn:schemas-microsoft-com:vml" Requires="v">
                <p:oleObj spid="_x0000_s1070721" name="Equation" r:id="rId46" imgW="165100" imgH="215900" progId="Equation.3">
                  <p:embed/>
                </p:oleObj>
              </mc:Choice>
              <mc:Fallback>
                <p:oleObj name="Equation" r:id="rId46" imgW="165100" imgH="215900" progId="Equation.3">
                  <p:embed/>
                  <p:pic>
                    <p:nvPicPr>
                      <p:cNvPr id="0" name=""/>
                      <p:cNvPicPr/>
                      <p:nvPr/>
                    </p:nvPicPr>
                    <p:blipFill>
                      <a:blip r:embed="rId30"/>
                      <a:stretch>
                        <a:fillRect/>
                      </a:stretch>
                    </p:blipFill>
                    <p:spPr>
                      <a:xfrm>
                        <a:off x="1066800" y="4787900"/>
                        <a:ext cx="325438" cy="425450"/>
                      </a:xfrm>
                      <a:prstGeom prst="rect">
                        <a:avLst/>
                      </a:prstGeom>
                    </p:spPr>
                  </p:pic>
                </p:oleObj>
              </mc:Fallback>
            </mc:AlternateContent>
          </a:graphicData>
        </a:graphic>
      </p:graphicFrame>
      <p:cxnSp>
        <p:nvCxnSpPr>
          <p:cNvPr id="47" name="Straight Arrow Connector 46"/>
          <p:cNvCxnSpPr/>
          <p:nvPr/>
        </p:nvCxnSpPr>
        <p:spPr bwMode="auto">
          <a:xfrm flipH="1" flipV="1">
            <a:off x="2463800" y="5257800"/>
            <a:ext cx="2819400" cy="609600"/>
          </a:xfrm>
          <a:prstGeom prst="straightConnector1">
            <a:avLst/>
          </a:prstGeom>
          <a:solidFill>
            <a:schemeClr val="accent1"/>
          </a:solidFill>
          <a:ln w="9525" cap="flat" cmpd="sng" algn="ctr">
            <a:solidFill>
              <a:srgbClr val="0000FF"/>
            </a:solidFill>
            <a:prstDash val="solid"/>
            <a:round/>
            <a:headEnd type="none" w="med" len="med"/>
            <a:tailEnd type="arrow"/>
          </a:ln>
          <a:effectLst/>
        </p:spPr>
      </p:cxnSp>
      <p:cxnSp>
        <p:nvCxnSpPr>
          <p:cNvPr id="48" name="Straight Arrow Connector 47"/>
          <p:cNvCxnSpPr>
            <a:endCxn id="34" idx="2"/>
          </p:cNvCxnSpPr>
          <p:nvPr/>
        </p:nvCxnSpPr>
        <p:spPr bwMode="auto">
          <a:xfrm flipH="1" flipV="1">
            <a:off x="4904581" y="5213350"/>
            <a:ext cx="1369219" cy="654050"/>
          </a:xfrm>
          <a:prstGeom prst="straightConnector1">
            <a:avLst/>
          </a:prstGeom>
          <a:solidFill>
            <a:schemeClr val="accent1"/>
          </a:solidFill>
          <a:ln w="9525" cap="flat" cmpd="sng" algn="ctr">
            <a:solidFill>
              <a:srgbClr val="0000FF"/>
            </a:solidFill>
            <a:prstDash val="solid"/>
            <a:round/>
            <a:headEnd type="none" w="med" len="med"/>
            <a:tailEnd type="arrow"/>
          </a:ln>
          <a:effectLst/>
        </p:spPr>
      </p:cxnSp>
      <p:cxnSp>
        <p:nvCxnSpPr>
          <p:cNvPr id="49" name="Straight Arrow Connector 48"/>
          <p:cNvCxnSpPr/>
          <p:nvPr/>
        </p:nvCxnSpPr>
        <p:spPr bwMode="auto">
          <a:xfrm flipH="1" flipV="1">
            <a:off x="4292600" y="5257800"/>
            <a:ext cx="2438400" cy="685800"/>
          </a:xfrm>
          <a:prstGeom prst="straightConnector1">
            <a:avLst/>
          </a:prstGeom>
          <a:solidFill>
            <a:schemeClr val="accent1"/>
          </a:solidFill>
          <a:ln w="9525" cap="flat" cmpd="sng" algn="ctr">
            <a:solidFill>
              <a:srgbClr val="0000FF"/>
            </a:solidFill>
            <a:prstDash val="solid"/>
            <a:round/>
            <a:headEnd type="none" w="med" len="med"/>
            <a:tailEnd type="arrow"/>
          </a:ln>
          <a:effectLst/>
        </p:spPr>
      </p:cxnSp>
      <p:cxnSp>
        <p:nvCxnSpPr>
          <p:cNvPr id="50" name="Straight Arrow Connector 49"/>
          <p:cNvCxnSpPr>
            <a:endCxn id="35" idx="2"/>
          </p:cNvCxnSpPr>
          <p:nvPr/>
        </p:nvCxnSpPr>
        <p:spPr bwMode="auto">
          <a:xfrm flipV="1">
            <a:off x="5816600" y="5213350"/>
            <a:ext cx="168275" cy="654050"/>
          </a:xfrm>
          <a:prstGeom prst="straightConnector1">
            <a:avLst/>
          </a:prstGeom>
          <a:solidFill>
            <a:schemeClr val="accent1"/>
          </a:solidFill>
          <a:ln w="9525" cap="flat" cmpd="sng" algn="ctr">
            <a:solidFill>
              <a:srgbClr val="0000FF"/>
            </a:solidFill>
            <a:prstDash val="solid"/>
            <a:round/>
            <a:headEnd type="none" w="med" len="med"/>
            <a:tailEnd type="arrow"/>
          </a:ln>
          <a:effectLst/>
        </p:spPr>
      </p:cxnSp>
      <p:sp>
        <p:nvSpPr>
          <p:cNvPr id="61" name="TextBox 60"/>
          <p:cNvSpPr txBox="1"/>
          <p:nvPr/>
        </p:nvSpPr>
        <p:spPr>
          <a:xfrm>
            <a:off x="1828800" y="3733800"/>
            <a:ext cx="3905511" cy="400110"/>
          </a:xfrm>
          <a:prstGeom prst="rect">
            <a:avLst/>
          </a:prstGeom>
          <a:noFill/>
        </p:spPr>
        <p:txBody>
          <a:bodyPr wrap="none" rtlCol="0">
            <a:spAutoFit/>
          </a:bodyPr>
          <a:lstStyle/>
          <a:p>
            <a:pPr algn="l"/>
            <a:r>
              <a:rPr lang="en-US" sz="2000" dirty="0" smtClean="0">
                <a:solidFill>
                  <a:srgbClr val="0000FF"/>
                </a:solidFill>
              </a:rPr>
              <a:t>No. Model 1 ignores word order!</a:t>
            </a:r>
          </a:p>
        </p:txBody>
      </p:sp>
    </p:spTree>
    <p:extLst>
      <p:ext uri="{BB962C8B-B14F-4D97-AF65-F5344CB8AC3E}">
        <p14:creationId xmlns:p14="http://schemas.microsoft.com/office/powerpoint/2010/main" val="3147709358"/>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354" name="Rectangle 2"/>
          <p:cNvSpPr>
            <a:spLocks noGrp="1" noChangeArrowheads="1"/>
          </p:cNvSpPr>
          <p:nvPr>
            <p:ph type="title"/>
          </p:nvPr>
        </p:nvSpPr>
        <p:spPr>
          <a:xfrm>
            <a:off x="152400" y="274638"/>
            <a:ext cx="8763000" cy="1143000"/>
          </a:xfrm>
        </p:spPr>
        <p:txBody>
          <a:bodyPr/>
          <a:lstStyle/>
          <a:p>
            <a:r>
              <a:rPr lang="en-US" altLang="ja-JP" sz="3600" dirty="0" smtClean="0">
                <a:ea typeface="ＭＳ Ｐゴシック" pitchFamily="-111" charset="-128"/>
                <a:cs typeface="ＭＳ Ｐゴシック" pitchFamily="-111" charset="-128"/>
              </a:rPr>
              <a:t>IBM Model 2</a:t>
            </a:r>
            <a:endParaRPr lang="en-US" altLang="ja-JP" sz="2000" dirty="0">
              <a:ea typeface="ＭＳ Ｐゴシック" pitchFamily="-111" charset="-128"/>
              <a:cs typeface="ＭＳ Ｐゴシック" pitchFamily="-111" charset="-128"/>
            </a:endParaRPr>
          </a:p>
        </p:txBody>
      </p:sp>
      <p:sp>
        <p:nvSpPr>
          <p:cNvPr id="356355" name="Rectangle 3"/>
          <p:cNvSpPr>
            <a:spLocks noChangeArrowheads="1"/>
          </p:cNvSpPr>
          <p:nvPr/>
        </p:nvSpPr>
        <p:spPr bwMode="auto">
          <a:xfrm>
            <a:off x="1247775" y="1600200"/>
            <a:ext cx="5000625" cy="381000"/>
          </a:xfrm>
          <a:prstGeom prst="rect">
            <a:avLst/>
          </a:prstGeom>
          <a:solidFill>
            <a:srgbClr val="FFFF00"/>
          </a:solidFill>
          <a:ln w="9525">
            <a:solidFill>
              <a:schemeClr val="tx1"/>
            </a:solidFill>
            <a:miter lim="800000"/>
            <a:headEnd/>
            <a:tailEnd/>
          </a:ln>
          <a:effectLst/>
        </p:spPr>
        <p:txBody>
          <a:bodyPr wrap="none" anchor="ctr">
            <a:prstTxWarp prst="textNoShape">
              <a:avLst/>
            </a:prstTxWarp>
          </a:bodyPr>
          <a:lstStyle/>
          <a:p>
            <a:pPr algn="l" eaLnBrk="0" hangingPunct="0"/>
            <a:r>
              <a:rPr lang="en-US" sz="2400"/>
              <a:t>Mary  did  not  slap the green witch</a:t>
            </a:r>
          </a:p>
        </p:txBody>
      </p:sp>
      <p:sp>
        <p:nvSpPr>
          <p:cNvPr id="356356" name="Line 4"/>
          <p:cNvSpPr>
            <a:spLocks noChangeShapeType="1"/>
          </p:cNvSpPr>
          <p:nvPr/>
        </p:nvSpPr>
        <p:spPr bwMode="auto">
          <a:xfrm>
            <a:off x="1981200" y="2224088"/>
            <a:ext cx="457200" cy="0"/>
          </a:xfrm>
          <a:prstGeom prst="line">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356357" name="Line 5"/>
          <p:cNvSpPr>
            <a:spLocks noChangeShapeType="1"/>
          </p:cNvSpPr>
          <p:nvPr/>
        </p:nvSpPr>
        <p:spPr bwMode="auto">
          <a:xfrm flipH="1">
            <a:off x="1600200" y="1995488"/>
            <a:ext cx="152400" cy="4572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58" name="Line 6"/>
          <p:cNvSpPr>
            <a:spLocks noChangeShapeType="1"/>
          </p:cNvSpPr>
          <p:nvPr/>
        </p:nvSpPr>
        <p:spPr bwMode="auto">
          <a:xfrm flipH="1">
            <a:off x="2209800" y="1995488"/>
            <a:ext cx="152400" cy="228600"/>
          </a:xfrm>
          <a:prstGeom prst="line">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356359" name="Line 7"/>
          <p:cNvSpPr>
            <a:spLocks noChangeShapeType="1"/>
          </p:cNvSpPr>
          <p:nvPr/>
        </p:nvSpPr>
        <p:spPr bwMode="auto">
          <a:xfrm flipH="1">
            <a:off x="2209800" y="1995488"/>
            <a:ext cx="838200" cy="4572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60" name="Line 8"/>
          <p:cNvSpPr>
            <a:spLocks noChangeShapeType="1"/>
          </p:cNvSpPr>
          <p:nvPr/>
        </p:nvSpPr>
        <p:spPr bwMode="auto">
          <a:xfrm flipH="1">
            <a:off x="2819400" y="1995488"/>
            <a:ext cx="762000" cy="3810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61" name="Line 9"/>
          <p:cNvSpPr>
            <a:spLocks noChangeShapeType="1"/>
          </p:cNvSpPr>
          <p:nvPr/>
        </p:nvSpPr>
        <p:spPr bwMode="auto">
          <a:xfrm flipH="1">
            <a:off x="3505200" y="1995488"/>
            <a:ext cx="76200" cy="3810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62" name="Line 10"/>
          <p:cNvSpPr>
            <a:spLocks noChangeShapeType="1"/>
          </p:cNvSpPr>
          <p:nvPr/>
        </p:nvSpPr>
        <p:spPr bwMode="auto">
          <a:xfrm>
            <a:off x="3581400" y="1995488"/>
            <a:ext cx="485775" cy="366712"/>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63" name="Line 11"/>
          <p:cNvSpPr>
            <a:spLocks noChangeShapeType="1"/>
          </p:cNvSpPr>
          <p:nvPr/>
        </p:nvSpPr>
        <p:spPr bwMode="auto">
          <a:xfrm>
            <a:off x="4114800" y="1995488"/>
            <a:ext cx="1022350" cy="442912"/>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64" name="Line 12"/>
          <p:cNvSpPr>
            <a:spLocks noChangeShapeType="1"/>
          </p:cNvSpPr>
          <p:nvPr/>
        </p:nvSpPr>
        <p:spPr bwMode="auto">
          <a:xfrm>
            <a:off x="4908550" y="1981200"/>
            <a:ext cx="838200" cy="4572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65" name="Line 13"/>
          <p:cNvSpPr>
            <a:spLocks noChangeShapeType="1"/>
          </p:cNvSpPr>
          <p:nvPr/>
        </p:nvSpPr>
        <p:spPr bwMode="auto">
          <a:xfrm>
            <a:off x="5746750" y="1981200"/>
            <a:ext cx="838200" cy="4572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68" name="Rectangle 16"/>
          <p:cNvSpPr>
            <a:spLocks noChangeArrowheads="1"/>
          </p:cNvSpPr>
          <p:nvPr/>
        </p:nvSpPr>
        <p:spPr bwMode="auto">
          <a:xfrm>
            <a:off x="1066800" y="3389313"/>
            <a:ext cx="6248400" cy="457200"/>
          </a:xfrm>
          <a:prstGeom prst="rect">
            <a:avLst/>
          </a:prstGeom>
          <a:solidFill>
            <a:srgbClr val="FFFF00"/>
          </a:solidFill>
          <a:ln w="9525">
            <a:solidFill>
              <a:schemeClr val="tx1"/>
            </a:solidFill>
            <a:miter lim="800000"/>
            <a:headEnd/>
            <a:tailEnd/>
          </a:ln>
          <a:effectLst/>
        </p:spPr>
        <p:txBody>
          <a:bodyPr wrap="none" anchor="ctr">
            <a:prstTxWarp prst="textNoShape">
              <a:avLst/>
            </a:prstTxWarp>
          </a:bodyPr>
          <a:lstStyle/>
          <a:p>
            <a:endParaRPr lang="en-US"/>
          </a:p>
        </p:txBody>
      </p:sp>
      <p:sp>
        <p:nvSpPr>
          <p:cNvPr id="356369" name="Text Box 17"/>
          <p:cNvSpPr txBox="1">
            <a:spLocks noChangeArrowheads="1"/>
          </p:cNvSpPr>
          <p:nvPr/>
        </p:nvSpPr>
        <p:spPr bwMode="auto">
          <a:xfrm>
            <a:off x="1143000" y="3313113"/>
            <a:ext cx="5938838" cy="457200"/>
          </a:xfrm>
          <a:prstGeom prst="rect">
            <a:avLst/>
          </a:prstGeom>
          <a:noFill/>
          <a:ln w="9525">
            <a:noFill/>
            <a:miter lim="800000"/>
            <a:headEnd/>
            <a:tailEnd/>
          </a:ln>
          <a:effectLst/>
        </p:spPr>
        <p:txBody>
          <a:bodyPr wrap="none">
            <a:prstTxWarp prst="textNoShape">
              <a:avLst/>
            </a:prstTxWarp>
            <a:spAutoFit/>
          </a:bodyPr>
          <a:lstStyle/>
          <a:p>
            <a:pPr algn="l"/>
            <a:r>
              <a:rPr lang="en-US" altLang="ja-JP" sz="2400">
                <a:latin typeface="Tahoma" pitchFamily="-111" charset="0"/>
                <a:ea typeface="ＭＳ Ｐゴシック" pitchFamily="-111" charset="-128"/>
                <a:cs typeface="ＭＳ Ｐゴシック" pitchFamily="-111" charset="-128"/>
              </a:rPr>
              <a:t>Maria no d</a:t>
            </a:r>
            <a:r>
              <a:rPr lang="en-US" sz="2400"/>
              <a:t>i</a:t>
            </a:r>
            <a:r>
              <a:rPr lang="en-US" sz="2400">
                <a:ea typeface="Arial" pitchFamily="-111" charset="0"/>
                <a:cs typeface="Arial" pitchFamily="-111" charset="0"/>
              </a:rPr>
              <a:t>ó</a:t>
            </a:r>
            <a:r>
              <a:rPr lang="en-US" altLang="ja-JP" sz="2400">
                <a:latin typeface="Tahoma" pitchFamily="-111" charset="0"/>
                <a:ea typeface="ＭＳ Ｐゴシック" pitchFamily="-111" charset="-128"/>
                <a:cs typeface="ＭＳ Ｐゴシック" pitchFamily="-111" charset="-128"/>
              </a:rPr>
              <a:t> una botefada a la bruja verde</a:t>
            </a:r>
          </a:p>
        </p:txBody>
      </p:sp>
      <p:sp>
        <p:nvSpPr>
          <p:cNvPr id="356370" name="Text Box 18"/>
          <p:cNvSpPr txBox="1">
            <a:spLocks noChangeArrowheads="1"/>
          </p:cNvSpPr>
          <p:nvPr/>
        </p:nvSpPr>
        <p:spPr bwMode="auto">
          <a:xfrm>
            <a:off x="6781800" y="2895600"/>
            <a:ext cx="2419803" cy="461665"/>
          </a:xfrm>
          <a:prstGeom prst="rect">
            <a:avLst/>
          </a:prstGeom>
          <a:noFill/>
          <a:ln w="9525">
            <a:noFill/>
            <a:miter lim="800000"/>
            <a:headEnd/>
            <a:tailEnd/>
          </a:ln>
          <a:effectLst/>
        </p:spPr>
        <p:txBody>
          <a:bodyPr wrap="none">
            <a:prstTxWarp prst="textNoShape">
              <a:avLst/>
            </a:prstTxWarp>
            <a:spAutoFit/>
          </a:bodyPr>
          <a:lstStyle/>
          <a:p>
            <a:pPr algn="l"/>
            <a:r>
              <a:rPr lang="en-US" altLang="ja-JP" sz="2400" dirty="0">
                <a:latin typeface="Tahoma" pitchFamily="-111" charset="0"/>
                <a:ea typeface="ＭＳ Ｐゴシック" pitchFamily="-111" charset="-128"/>
                <a:cs typeface="ＭＳ Ｐゴシック" pitchFamily="-111" charset="-128"/>
              </a:rPr>
              <a:t>p</a:t>
            </a:r>
            <a:r>
              <a:rPr lang="en-US" altLang="ja-JP" sz="2400" dirty="0" smtClean="0">
                <a:latin typeface="Tahoma" pitchFamily="-111" charset="0"/>
                <a:ea typeface="ＭＳ Ｐゴシック" pitchFamily="-111" charset="-128"/>
                <a:cs typeface="ＭＳ Ｐゴシック" pitchFamily="-111" charset="-128"/>
              </a:rPr>
              <a:t>(</a:t>
            </a:r>
            <a:r>
              <a:rPr lang="en-US" altLang="ja-JP" sz="2400" dirty="0" err="1" smtClean="0">
                <a:latin typeface="Tahoma" pitchFamily="-111" charset="0"/>
                <a:ea typeface="ＭＳ Ｐゴシック" pitchFamily="-111" charset="-128"/>
                <a:cs typeface="ＭＳ Ｐゴシック" pitchFamily="-111" charset="-128"/>
              </a:rPr>
              <a:t>i</a:t>
            </a:r>
            <a:r>
              <a:rPr lang="en-US" altLang="ja-JP" sz="2400" dirty="0" smtClean="0">
                <a:latin typeface="Tahoma" pitchFamily="-111" charset="0"/>
                <a:ea typeface="ＭＳ Ｐゴシック" pitchFamily="-111" charset="-128"/>
                <a:cs typeface="ＭＳ Ｐゴシック" pitchFamily="-111" charset="-128"/>
              </a:rPr>
              <a:t> aligned-to </a:t>
            </a:r>
            <a:r>
              <a:rPr lang="en-US" altLang="ja-JP" sz="2400" i="1" dirty="0" err="1" smtClean="0">
                <a:latin typeface="Tahoma" pitchFamily="-111" charset="0"/>
                <a:ea typeface="ＭＳ Ｐゴシック" pitchFamily="-111" charset="-128"/>
                <a:cs typeface="ＭＳ Ｐゴシック" pitchFamily="-111" charset="-128"/>
              </a:rPr>
              <a:t>a</a:t>
            </a:r>
            <a:r>
              <a:rPr lang="en-US" altLang="ja-JP" sz="2400" i="1" baseline="-25000" dirty="0" err="1" smtClean="0">
                <a:latin typeface="Tahoma" pitchFamily="-111" charset="0"/>
                <a:ea typeface="ＭＳ Ｐゴシック" pitchFamily="-111" charset="-128"/>
                <a:cs typeface="ＭＳ Ｐゴシック" pitchFamily="-111" charset="-128"/>
              </a:rPr>
              <a:t>i</a:t>
            </a:r>
            <a:r>
              <a:rPr lang="en-US" altLang="ja-JP" sz="2400" dirty="0" smtClean="0">
                <a:latin typeface="Tahoma" pitchFamily="-111" charset="0"/>
                <a:ea typeface="ＭＳ Ｐゴシック" pitchFamily="-111" charset="-128"/>
                <a:cs typeface="ＭＳ Ｐゴシック" pitchFamily="-111" charset="-128"/>
              </a:rPr>
              <a:t>)</a:t>
            </a:r>
            <a:endParaRPr lang="en-US" altLang="ja-JP" sz="2400" dirty="0">
              <a:latin typeface="Tahoma" pitchFamily="-111" charset="0"/>
              <a:ea typeface="ＭＳ Ｐゴシック" pitchFamily="-111" charset="-128"/>
              <a:cs typeface="ＭＳ Ｐゴシック" pitchFamily="-111" charset="-128"/>
            </a:endParaRPr>
          </a:p>
        </p:txBody>
      </p:sp>
      <p:sp>
        <p:nvSpPr>
          <p:cNvPr id="356371" name="Line 19"/>
          <p:cNvSpPr>
            <a:spLocks noChangeShapeType="1"/>
          </p:cNvSpPr>
          <p:nvPr/>
        </p:nvSpPr>
        <p:spPr bwMode="auto">
          <a:xfrm>
            <a:off x="1600200" y="2855913"/>
            <a:ext cx="0" cy="5334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72" name="Line 20"/>
          <p:cNvSpPr>
            <a:spLocks noChangeShapeType="1"/>
          </p:cNvSpPr>
          <p:nvPr/>
        </p:nvSpPr>
        <p:spPr bwMode="auto">
          <a:xfrm>
            <a:off x="2133600" y="2855913"/>
            <a:ext cx="0" cy="5334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73" name="Line 21"/>
          <p:cNvSpPr>
            <a:spLocks noChangeShapeType="1"/>
          </p:cNvSpPr>
          <p:nvPr/>
        </p:nvSpPr>
        <p:spPr bwMode="auto">
          <a:xfrm>
            <a:off x="2667000" y="2855913"/>
            <a:ext cx="0" cy="5334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74" name="Line 22"/>
          <p:cNvSpPr>
            <a:spLocks noChangeShapeType="1"/>
          </p:cNvSpPr>
          <p:nvPr/>
        </p:nvSpPr>
        <p:spPr bwMode="auto">
          <a:xfrm>
            <a:off x="3352800" y="2779713"/>
            <a:ext cx="0" cy="6096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75" name="Line 23"/>
          <p:cNvSpPr>
            <a:spLocks noChangeShapeType="1"/>
          </p:cNvSpPr>
          <p:nvPr/>
        </p:nvSpPr>
        <p:spPr bwMode="auto">
          <a:xfrm>
            <a:off x="4343400" y="2855913"/>
            <a:ext cx="0" cy="5334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76" name="Line 24"/>
          <p:cNvSpPr>
            <a:spLocks noChangeShapeType="1"/>
          </p:cNvSpPr>
          <p:nvPr/>
        </p:nvSpPr>
        <p:spPr bwMode="auto">
          <a:xfrm>
            <a:off x="5213350" y="2779713"/>
            <a:ext cx="0" cy="6096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77" name="Line 25"/>
          <p:cNvSpPr>
            <a:spLocks noChangeShapeType="1"/>
          </p:cNvSpPr>
          <p:nvPr/>
        </p:nvSpPr>
        <p:spPr bwMode="auto">
          <a:xfrm>
            <a:off x="5486400" y="2779713"/>
            <a:ext cx="0" cy="6096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78" name="Line 26"/>
          <p:cNvSpPr>
            <a:spLocks noChangeShapeType="1"/>
          </p:cNvSpPr>
          <p:nvPr/>
        </p:nvSpPr>
        <p:spPr bwMode="auto">
          <a:xfrm>
            <a:off x="6019800" y="2779713"/>
            <a:ext cx="762000" cy="6096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79" name="Line 27"/>
          <p:cNvSpPr>
            <a:spLocks noChangeShapeType="1"/>
          </p:cNvSpPr>
          <p:nvPr/>
        </p:nvSpPr>
        <p:spPr bwMode="auto">
          <a:xfrm flipH="1">
            <a:off x="5943600" y="2779713"/>
            <a:ext cx="762000" cy="6096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90" name="Text Box 38"/>
          <p:cNvSpPr txBox="1">
            <a:spLocks noChangeArrowheads="1"/>
          </p:cNvSpPr>
          <p:nvPr/>
        </p:nvSpPr>
        <p:spPr bwMode="auto">
          <a:xfrm>
            <a:off x="1127125" y="2362200"/>
            <a:ext cx="5938838" cy="457200"/>
          </a:xfrm>
          <a:prstGeom prst="rect">
            <a:avLst/>
          </a:prstGeom>
          <a:noFill/>
          <a:ln w="9525">
            <a:noFill/>
            <a:miter lim="800000"/>
            <a:headEnd/>
            <a:tailEnd/>
          </a:ln>
          <a:effectLst/>
        </p:spPr>
        <p:txBody>
          <a:bodyPr wrap="none">
            <a:prstTxWarp prst="textNoShape">
              <a:avLst/>
            </a:prstTxWarp>
            <a:spAutoFit/>
          </a:bodyPr>
          <a:lstStyle/>
          <a:p>
            <a:pPr algn="l"/>
            <a:r>
              <a:rPr lang="en-US" altLang="ja-JP" sz="2400">
                <a:latin typeface="Tahoma" pitchFamily="-111" charset="0"/>
                <a:ea typeface="ＭＳ Ｐゴシック" pitchFamily="-111" charset="-128"/>
                <a:cs typeface="ＭＳ Ｐゴシック" pitchFamily="-111" charset="-128"/>
              </a:rPr>
              <a:t>Maria no d</a:t>
            </a:r>
            <a:r>
              <a:rPr lang="en-US" sz="2400"/>
              <a:t>i</a:t>
            </a:r>
            <a:r>
              <a:rPr lang="en-US" sz="2400">
                <a:ea typeface="Arial" pitchFamily="-111" charset="0"/>
                <a:cs typeface="Arial" pitchFamily="-111" charset="0"/>
              </a:rPr>
              <a:t>ó</a:t>
            </a:r>
            <a:r>
              <a:rPr lang="en-US" altLang="ja-JP" sz="2400">
                <a:latin typeface="Tahoma" pitchFamily="-111" charset="0"/>
                <a:ea typeface="ＭＳ Ｐゴシック" pitchFamily="-111" charset="-128"/>
                <a:cs typeface="ＭＳ Ｐゴシック" pitchFamily="-111" charset="-128"/>
              </a:rPr>
              <a:t> una botefada a la verde bruja</a:t>
            </a:r>
          </a:p>
        </p:txBody>
      </p:sp>
      <p:sp>
        <p:nvSpPr>
          <p:cNvPr id="356391" name="Text Box 39"/>
          <p:cNvSpPr txBox="1">
            <a:spLocks noChangeArrowheads="1"/>
          </p:cNvSpPr>
          <p:nvPr/>
        </p:nvSpPr>
        <p:spPr bwMode="auto">
          <a:xfrm>
            <a:off x="7346950" y="1981200"/>
            <a:ext cx="1376549" cy="461665"/>
          </a:xfrm>
          <a:prstGeom prst="rect">
            <a:avLst/>
          </a:prstGeom>
          <a:noFill/>
          <a:ln w="9525">
            <a:noFill/>
            <a:miter lim="800000"/>
            <a:headEnd/>
            <a:tailEnd/>
          </a:ln>
          <a:effectLst/>
        </p:spPr>
        <p:txBody>
          <a:bodyPr wrap="none">
            <a:prstTxWarp prst="textNoShape">
              <a:avLst/>
            </a:prstTxWarp>
            <a:spAutoFit/>
          </a:bodyPr>
          <a:lstStyle/>
          <a:p>
            <a:pPr algn="l"/>
            <a:r>
              <a:rPr lang="en-US" altLang="ja-JP" sz="2400" dirty="0">
                <a:latin typeface="Tahoma" pitchFamily="-111" charset="0"/>
                <a:ea typeface="ＭＳ Ｐゴシック" pitchFamily="-111" charset="-128"/>
                <a:cs typeface="ＭＳ Ｐゴシック" pitchFamily="-111" charset="-128"/>
              </a:rPr>
              <a:t>p</a:t>
            </a:r>
            <a:r>
              <a:rPr lang="en-US" altLang="ja-JP" sz="2400" dirty="0" smtClean="0">
                <a:latin typeface="Tahoma" pitchFamily="-111" charset="0"/>
                <a:ea typeface="ＭＳ Ｐゴシック" pitchFamily="-111" charset="-128"/>
                <a:cs typeface="ＭＳ Ｐゴシック" pitchFamily="-111" charset="-128"/>
              </a:rPr>
              <a:t>(</a:t>
            </a:r>
            <a:r>
              <a:rPr lang="en-US" altLang="ja-JP" sz="2400" dirty="0" err="1">
                <a:latin typeface="Tahoma" pitchFamily="-111" charset="0"/>
                <a:ea typeface="ＭＳ Ｐゴシック" pitchFamily="-111" charset="-128"/>
                <a:cs typeface="ＭＳ Ｐゴシック" pitchFamily="-111" charset="-128"/>
              </a:rPr>
              <a:t>la|the</a:t>
            </a:r>
            <a:r>
              <a:rPr lang="en-US" altLang="ja-JP" sz="2400" dirty="0">
                <a:latin typeface="Tahoma" pitchFamily="-111" charset="0"/>
                <a:ea typeface="ＭＳ Ｐゴシック" pitchFamily="-111" charset="-128"/>
                <a:cs typeface="ＭＳ Ｐゴシック" pitchFamily="-111" charset="-128"/>
              </a:rPr>
              <a:t>)</a:t>
            </a:r>
          </a:p>
        </p:txBody>
      </p:sp>
      <p:graphicFrame>
        <p:nvGraphicFramePr>
          <p:cNvPr id="53" name="Object 52"/>
          <p:cNvGraphicFramePr>
            <a:graphicFrameLocks noChangeAspect="1"/>
          </p:cNvGraphicFramePr>
          <p:nvPr>
            <p:extLst>
              <p:ext uri="{D42A27DB-BD31-4B8C-83A1-F6EECF244321}">
                <p14:modId xmlns:p14="http://schemas.microsoft.com/office/powerpoint/2010/main" val="62511518"/>
              </p:ext>
            </p:extLst>
          </p:nvPr>
        </p:nvGraphicFramePr>
        <p:xfrm>
          <a:off x="547688" y="4267200"/>
          <a:ext cx="7577137" cy="900113"/>
        </p:xfrm>
        <a:graphic>
          <a:graphicData uri="http://schemas.openxmlformats.org/presentationml/2006/ole">
            <mc:AlternateContent xmlns:mc="http://schemas.openxmlformats.org/markup-compatibility/2006">
              <mc:Choice xmlns:v="urn:schemas-microsoft-com:vml" Requires="v">
                <p:oleObj spid="_x0000_s1021053" name="Equation" r:id="rId4" imgW="3848100" imgH="457200" progId="Equation.3">
                  <p:embed/>
                </p:oleObj>
              </mc:Choice>
              <mc:Fallback>
                <p:oleObj name="Equation" r:id="rId4" imgW="3848100" imgH="457200" progId="Equation.3">
                  <p:embed/>
                  <p:pic>
                    <p:nvPicPr>
                      <p:cNvPr id="0" name=""/>
                      <p:cNvPicPr/>
                      <p:nvPr/>
                    </p:nvPicPr>
                    <p:blipFill>
                      <a:blip r:embed="rId5"/>
                      <a:stretch>
                        <a:fillRect/>
                      </a:stretch>
                    </p:blipFill>
                    <p:spPr>
                      <a:xfrm>
                        <a:off x="547688" y="4267200"/>
                        <a:ext cx="7577137" cy="900113"/>
                      </a:xfrm>
                      <a:prstGeom prst="rect">
                        <a:avLst/>
                      </a:prstGeom>
                    </p:spPr>
                  </p:pic>
                </p:oleObj>
              </mc:Fallback>
            </mc:AlternateContent>
          </a:graphicData>
        </a:graphic>
      </p:graphicFrame>
      <p:sp>
        <p:nvSpPr>
          <p:cNvPr id="2" name="TextBox 1"/>
          <p:cNvSpPr txBox="1"/>
          <p:nvPr/>
        </p:nvSpPr>
        <p:spPr>
          <a:xfrm>
            <a:off x="609600" y="5486400"/>
            <a:ext cx="8186857" cy="1200328"/>
          </a:xfrm>
          <a:prstGeom prst="rect">
            <a:avLst/>
          </a:prstGeom>
          <a:noFill/>
        </p:spPr>
        <p:txBody>
          <a:bodyPr wrap="none" rtlCol="0">
            <a:spAutoFit/>
          </a:bodyPr>
          <a:lstStyle/>
          <a:p>
            <a:pPr algn="l"/>
            <a:r>
              <a:rPr lang="en-US" sz="2400" dirty="0" smtClean="0"/>
              <a:t>Models word movement by position, e.g.</a:t>
            </a:r>
          </a:p>
          <a:p>
            <a:pPr marL="342900" indent="-342900" algn="l">
              <a:buFont typeface="Arial"/>
              <a:buChar char="•"/>
            </a:pPr>
            <a:r>
              <a:rPr lang="en-US" sz="2400" dirty="0" smtClean="0"/>
              <a:t>Words don’t tend to move too much</a:t>
            </a:r>
          </a:p>
          <a:p>
            <a:pPr marL="342900" indent="-342900" algn="l">
              <a:buFont typeface="Arial"/>
              <a:buChar char="•"/>
            </a:pPr>
            <a:r>
              <a:rPr lang="en-US" sz="2400" dirty="0" smtClean="0"/>
              <a:t>Words at the beginning move less than words at the end</a:t>
            </a:r>
          </a:p>
        </p:txBody>
      </p:sp>
      <p:sp>
        <p:nvSpPr>
          <p:cNvPr id="3" name="TextBox 2"/>
          <p:cNvSpPr txBox="1"/>
          <p:nvPr/>
        </p:nvSpPr>
        <p:spPr>
          <a:xfrm>
            <a:off x="304800" y="1600200"/>
            <a:ext cx="766255" cy="369332"/>
          </a:xfrm>
          <a:prstGeom prst="rect">
            <a:avLst/>
          </a:prstGeom>
          <a:noFill/>
        </p:spPr>
        <p:txBody>
          <a:bodyPr wrap="none" rtlCol="0">
            <a:spAutoFit/>
          </a:bodyPr>
          <a:lstStyle/>
          <a:p>
            <a:pPr algn="l"/>
            <a:r>
              <a:rPr lang="en-US" dirty="0" smtClean="0"/>
              <a:t>NULL</a:t>
            </a:r>
          </a:p>
        </p:txBody>
      </p:sp>
      <p:sp>
        <p:nvSpPr>
          <p:cNvPr id="56" name="Line 11"/>
          <p:cNvSpPr>
            <a:spLocks noChangeShapeType="1"/>
          </p:cNvSpPr>
          <p:nvPr/>
        </p:nvSpPr>
        <p:spPr bwMode="auto">
          <a:xfrm>
            <a:off x="762000" y="1905000"/>
            <a:ext cx="4114800" cy="5334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cxnSp>
        <p:nvCxnSpPr>
          <p:cNvPr id="5" name="Straight Arrow Connector 4"/>
          <p:cNvCxnSpPr/>
          <p:nvPr/>
        </p:nvCxnSpPr>
        <p:spPr bwMode="auto">
          <a:xfrm flipV="1">
            <a:off x="5105400" y="4953000"/>
            <a:ext cx="609600" cy="609600"/>
          </a:xfrm>
          <a:prstGeom prst="straightConnector1">
            <a:avLst/>
          </a:prstGeom>
          <a:solidFill>
            <a:schemeClr val="accent1"/>
          </a:solidFill>
          <a:ln w="9525" cap="flat" cmpd="sng" algn="ctr">
            <a:solidFill>
              <a:srgbClr val="0000FF"/>
            </a:solidFill>
            <a:prstDash val="solid"/>
            <a:round/>
            <a:headEnd type="none" w="med" len="med"/>
            <a:tailEnd type="arrow"/>
          </a:ln>
          <a:effectLst/>
        </p:spPr>
      </p:cxn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354" name="Rectangle 2"/>
          <p:cNvSpPr>
            <a:spLocks noGrp="1" noChangeArrowheads="1"/>
          </p:cNvSpPr>
          <p:nvPr>
            <p:ph type="title"/>
          </p:nvPr>
        </p:nvSpPr>
        <p:spPr>
          <a:xfrm>
            <a:off x="152400" y="274638"/>
            <a:ext cx="8763000" cy="868362"/>
          </a:xfrm>
        </p:spPr>
        <p:txBody>
          <a:bodyPr/>
          <a:lstStyle/>
          <a:p>
            <a:r>
              <a:rPr lang="en-US" altLang="ja-JP" sz="3600" dirty="0" smtClean="0">
                <a:ea typeface="ＭＳ Ｐゴシック" pitchFamily="-111" charset="-128"/>
                <a:cs typeface="ＭＳ Ｐゴシック" pitchFamily="-111" charset="-128"/>
              </a:rPr>
              <a:t>IBM Model 3</a:t>
            </a:r>
            <a:endParaRPr lang="en-US" altLang="ja-JP" sz="2000" dirty="0">
              <a:ea typeface="ＭＳ Ｐゴシック" pitchFamily="-111" charset="-128"/>
              <a:cs typeface="ＭＳ Ｐゴシック" pitchFamily="-111" charset="-128"/>
            </a:endParaRPr>
          </a:p>
        </p:txBody>
      </p:sp>
      <p:sp>
        <p:nvSpPr>
          <p:cNvPr id="356355" name="Rectangle 3"/>
          <p:cNvSpPr>
            <a:spLocks noChangeArrowheads="1"/>
          </p:cNvSpPr>
          <p:nvPr/>
        </p:nvSpPr>
        <p:spPr bwMode="auto">
          <a:xfrm>
            <a:off x="1295400" y="1524000"/>
            <a:ext cx="5029200" cy="381000"/>
          </a:xfrm>
          <a:prstGeom prst="rect">
            <a:avLst/>
          </a:prstGeom>
          <a:solidFill>
            <a:srgbClr val="FFFF00"/>
          </a:solidFill>
          <a:ln w="9525">
            <a:solidFill>
              <a:schemeClr val="tx1"/>
            </a:solidFill>
            <a:miter lim="800000"/>
            <a:headEnd/>
            <a:tailEnd/>
          </a:ln>
          <a:effectLst/>
        </p:spPr>
        <p:txBody>
          <a:bodyPr wrap="none" anchor="ctr">
            <a:prstTxWarp prst="textNoShape">
              <a:avLst/>
            </a:prstTxWarp>
          </a:bodyPr>
          <a:lstStyle/>
          <a:p>
            <a:pPr algn="l" eaLnBrk="0" hangingPunct="0"/>
            <a:r>
              <a:rPr lang="en-US" sz="2400"/>
              <a:t>Mary  did  not  slap the green witch</a:t>
            </a:r>
          </a:p>
        </p:txBody>
      </p:sp>
      <p:sp>
        <p:nvSpPr>
          <p:cNvPr id="356356" name="Line 4"/>
          <p:cNvSpPr>
            <a:spLocks noChangeShapeType="1"/>
          </p:cNvSpPr>
          <p:nvPr/>
        </p:nvSpPr>
        <p:spPr bwMode="auto">
          <a:xfrm>
            <a:off x="2028825" y="2147888"/>
            <a:ext cx="457200" cy="0"/>
          </a:xfrm>
          <a:prstGeom prst="line">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356357" name="Line 5"/>
          <p:cNvSpPr>
            <a:spLocks noChangeShapeType="1"/>
          </p:cNvSpPr>
          <p:nvPr/>
        </p:nvSpPr>
        <p:spPr bwMode="auto">
          <a:xfrm flipH="1">
            <a:off x="1647825" y="1919288"/>
            <a:ext cx="152400" cy="4572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58" name="Line 6"/>
          <p:cNvSpPr>
            <a:spLocks noChangeShapeType="1"/>
          </p:cNvSpPr>
          <p:nvPr/>
        </p:nvSpPr>
        <p:spPr bwMode="auto">
          <a:xfrm flipH="1">
            <a:off x="2257425" y="1919288"/>
            <a:ext cx="152400" cy="228600"/>
          </a:xfrm>
          <a:prstGeom prst="line">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356359" name="Line 7"/>
          <p:cNvSpPr>
            <a:spLocks noChangeShapeType="1"/>
          </p:cNvSpPr>
          <p:nvPr/>
        </p:nvSpPr>
        <p:spPr bwMode="auto">
          <a:xfrm flipH="1">
            <a:off x="2257425" y="1919288"/>
            <a:ext cx="838200" cy="4572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60" name="Line 8"/>
          <p:cNvSpPr>
            <a:spLocks noChangeShapeType="1"/>
          </p:cNvSpPr>
          <p:nvPr/>
        </p:nvSpPr>
        <p:spPr bwMode="auto">
          <a:xfrm flipH="1">
            <a:off x="2867025" y="1919288"/>
            <a:ext cx="762000" cy="3810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61" name="Line 9"/>
          <p:cNvSpPr>
            <a:spLocks noChangeShapeType="1"/>
          </p:cNvSpPr>
          <p:nvPr/>
        </p:nvSpPr>
        <p:spPr bwMode="auto">
          <a:xfrm flipH="1">
            <a:off x="3552825" y="1919288"/>
            <a:ext cx="76200" cy="3810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62" name="Line 10"/>
          <p:cNvSpPr>
            <a:spLocks noChangeShapeType="1"/>
          </p:cNvSpPr>
          <p:nvPr/>
        </p:nvSpPr>
        <p:spPr bwMode="auto">
          <a:xfrm>
            <a:off x="3629025" y="1919288"/>
            <a:ext cx="485775" cy="366712"/>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63" name="Line 11"/>
          <p:cNvSpPr>
            <a:spLocks noChangeShapeType="1"/>
          </p:cNvSpPr>
          <p:nvPr/>
        </p:nvSpPr>
        <p:spPr bwMode="auto">
          <a:xfrm>
            <a:off x="4162425" y="1919288"/>
            <a:ext cx="457200" cy="3810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64" name="Line 12"/>
          <p:cNvSpPr>
            <a:spLocks noChangeShapeType="1"/>
          </p:cNvSpPr>
          <p:nvPr/>
        </p:nvSpPr>
        <p:spPr bwMode="auto">
          <a:xfrm>
            <a:off x="4772025" y="1919288"/>
            <a:ext cx="409575" cy="366712"/>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65" name="Line 13"/>
          <p:cNvSpPr>
            <a:spLocks noChangeShapeType="1"/>
          </p:cNvSpPr>
          <p:nvPr/>
        </p:nvSpPr>
        <p:spPr bwMode="auto">
          <a:xfrm>
            <a:off x="5534025" y="1919288"/>
            <a:ext cx="381000" cy="4572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66" name="Text Box 14"/>
          <p:cNvSpPr txBox="1">
            <a:spLocks noChangeArrowheads="1"/>
          </p:cNvSpPr>
          <p:nvPr/>
        </p:nvSpPr>
        <p:spPr bwMode="auto">
          <a:xfrm>
            <a:off x="1190625" y="2224088"/>
            <a:ext cx="5554663" cy="457200"/>
          </a:xfrm>
          <a:prstGeom prst="rect">
            <a:avLst/>
          </a:prstGeom>
          <a:noFill/>
          <a:ln w="9525">
            <a:noFill/>
            <a:miter lim="800000"/>
            <a:headEnd/>
            <a:tailEnd/>
          </a:ln>
          <a:effectLst/>
        </p:spPr>
        <p:txBody>
          <a:bodyPr wrap="none">
            <a:prstTxWarp prst="textNoShape">
              <a:avLst/>
            </a:prstTxWarp>
            <a:spAutoFit/>
          </a:bodyPr>
          <a:lstStyle/>
          <a:p>
            <a:pPr algn="l"/>
            <a:r>
              <a:rPr lang="en-US" altLang="ja-JP" sz="2400">
                <a:latin typeface="Tahoma" pitchFamily="-111" charset="0"/>
                <a:ea typeface="ＭＳ Ｐゴシック" pitchFamily="-111" charset="-128"/>
                <a:cs typeface="ＭＳ Ｐゴシック" pitchFamily="-111" charset="-128"/>
              </a:rPr>
              <a:t>Mary not slap slap slap the green witch </a:t>
            </a:r>
          </a:p>
        </p:txBody>
      </p:sp>
      <p:sp>
        <p:nvSpPr>
          <p:cNvPr id="356367" name="Text Box 15"/>
          <p:cNvSpPr txBox="1">
            <a:spLocks noChangeArrowheads="1"/>
          </p:cNvSpPr>
          <p:nvPr/>
        </p:nvSpPr>
        <p:spPr bwMode="auto">
          <a:xfrm>
            <a:off x="7086600" y="1981200"/>
            <a:ext cx="1210337" cy="400110"/>
          </a:xfrm>
          <a:prstGeom prst="rect">
            <a:avLst/>
          </a:prstGeom>
          <a:noFill/>
          <a:ln w="9525">
            <a:noFill/>
            <a:miter lim="800000"/>
            <a:headEnd/>
            <a:tailEnd/>
          </a:ln>
          <a:effectLst/>
        </p:spPr>
        <p:txBody>
          <a:bodyPr wrap="none">
            <a:prstTxWarp prst="textNoShape">
              <a:avLst/>
            </a:prstTxWarp>
            <a:spAutoFit/>
          </a:bodyPr>
          <a:lstStyle/>
          <a:p>
            <a:pPr algn="l"/>
            <a:r>
              <a:rPr lang="en-US" altLang="ja-JP" sz="2000" dirty="0" smtClean="0">
                <a:latin typeface="Tahoma" pitchFamily="-111" charset="0"/>
                <a:ea typeface="ＭＳ Ｐゴシック" pitchFamily="-111" charset="-128"/>
                <a:cs typeface="ＭＳ Ｐゴシック" pitchFamily="-111" charset="-128"/>
              </a:rPr>
              <a:t>p(</a:t>
            </a:r>
            <a:r>
              <a:rPr lang="en-US" altLang="ja-JP" sz="2000" dirty="0">
                <a:latin typeface="Tahoma" pitchFamily="-111" charset="0"/>
                <a:ea typeface="ＭＳ Ｐゴシック" pitchFamily="-111" charset="-128"/>
                <a:cs typeface="ＭＳ Ｐゴシック" pitchFamily="-111" charset="-128"/>
              </a:rPr>
              <a:t>3|slap)</a:t>
            </a:r>
          </a:p>
        </p:txBody>
      </p:sp>
      <p:sp>
        <p:nvSpPr>
          <p:cNvPr id="356368" name="Rectangle 16"/>
          <p:cNvSpPr>
            <a:spLocks noChangeArrowheads="1"/>
          </p:cNvSpPr>
          <p:nvPr/>
        </p:nvSpPr>
        <p:spPr bwMode="auto">
          <a:xfrm>
            <a:off x="1066800" y="4038600"/>
            <a:ext cx="6248400" cy="457200"/>
          </a:xfrm>
          <a:prstGeom prst="rect">
            <a:avLst/>
          </a:prstGeom>
          <a:solidFill>
            <a:srgbClr val="FFFF00"/>
          </a:solidFill>
          <a:ln w="9525">
            <a:solidFill>
              <a:schemeClr val="tx1"/>
            </a:solidFill>
            <a:miter lim="800000"/>
            <a:headEnd/>
            <a:tailEnd/>
          </a:ln>
          <a:effectLst/>
        </p:spPr>
        <p:txBody>
          <a:bodyPr wrap="none" anchor="ctr">
            <a:prstTxWarp prst="textNoShape">
              <a:avLst/>
            </a:prstTxWarp>
          </a:bodyPr>
          <a:lstStyle/>
          <a:p>
            <a:endParaRPr lang="en-US"/>
          </a:p>
        </p:txBody>
      </p:sp>
      <p:sp>
        <p:nvSpPr>
          <p:cNvPr id="356369" name="Text Box 17"/>
          <p:cNvSpPr txBox="1">
            <a:spLocks noChangeArrowheads="1"/>
          </p:cNvSpPr>
          <p:nvPr/>
        </p:nvSpPr>
        <p:spPr bwMode="auto">
          <a:xfrm>
            <a:off x="1143000" y="3962400"/>
            <a:ext cx="5938838" cy="457200"/>
          </a:xfrm>
          <a:prstGeom prst="rect">
            <a:avLst/>
          </a:prstGeom>
          <a:noFill/>
          <a:ln w="9525">
            <a:noFill/>
            <a:miter lim="800000"/>
            <a:headEnd/>
            <a:tailEnd/>
          </a:ln>
          <a:effectLst/>
        </p:spPr>
        <p:txBody>
          <a:bodyPr wrap="none">
            <a:prstTxWarp prst="textNoShape">
              <a:avLst/>
            </a:prstTxWarp>
            <a:spAutoFit/>
          </a:bodyPr>
          <a:lstStyle/>
          <a:p>
            <a:pPr algn="l"/>
            <a:r>
              <a:rPr lang="en-US" altLang="ja-JP" sz="2400" dirty="0">
                <a:latin typeface="Tahoma" pitchFamily="-111" charset="0"/>
                <a:ea typeface="ＭＳ Ｐゴシック" pitchFamily="-111" charset="-128"/>
                <a:cs typeface="ＭＳ Ｐゴシック" pitchFamily="-111" charset="-128"/>
              </a:rPr>
              <a:t>Maria no </a:t>
            </a:r>
            <a:r>
              <a:rPr lang="en-US" altLang="ja-JP" sz="2400" dirty="0" err="1">
                <a:latin typeface="Tahoma" pitchFamily="-111" charset="0"/>
                <a:ea typeface="ＭＳ Ｐゴシック" pitchFamily="-111" charset="-128"/>
                <a:cs typeface="ＭＳ Ｐゴシック" pitchFamily="-111" charset="-128"/>
              </a:rPr>
              <a:t>d</a:t>
            </a:r>
            <a:r>
              <a:rPr lang="en-US" sz="2400" dirty="0" err="1"/>
              <a:t>i</a:t>
            </a:r>
            <a:r>
              <a:rPr lang="en-US" sz="2400" dirty="0" err="1">
                <a:ea typeface="Arial" pitchFamily="-111" charset="0"/>
                <a:cs typeface="Arial" pitchFamily="-111" charset="0"/>
              </a:rPr>
              <a:t>ó</a:t>
            </a:r>
            <a:r>
              <a:rPr lang="en-US" altLang="ja-JP" sz="2400" dirty="0">
                <a:latin typeface="Tahoma" pitchFamily="-111" charset="0"/>
                <a:ea typeface="ＭＳ Ｐゴシック" pitchFamily="-111" charset="-128"/>
                <a:cs typeface="ＭＳ Ｐゴシック" pitchFamily="-111" charset="-128"/>
              </a:rPr>
              <a:t> </a:t>
            </a:r>
            <a:r>
              <a:rPr lang="en-US" altLang="ja-JP" sz="2400" dirty="0" err="1">
                <a:latin typeface="Tahoma" pitchFamily="-111" charset="0"/>
                <a:ea typeface="ＭＳ Ｐゴシック" pitchFamily="-111" charset="-128"/>
                <a:cs typeface="ＭＳ Ｐゴシック" pitchFamily="-111" charset="-128"/>
              </a:rPr>
              <a:t>una</a:t>
            </a:r>
            <a:r>
              <a:rPr lang="en-US" altLang="ja-JP" sz="2400" dirty="0">
                <a:latin typeface="Tahoma" pitchFamily="-111" charset="0"/>
                <a:ea typeface="ＭＳ Ｐゴシック" pitchFamily="-111" charset="-128"/>
                <a:cs typeface="ＭＳ Ｐゴシック" pitchFamily="-111" charset="-128"/>
              </a:rPr>
              <a:t> </a:t>
            </a:r>
            <a:r>
              <a:rPr lang="en-US" altLang="ja-JP" sz="2400" dirty="0" err="1">
                <a:latin typeface="Tahoma" pitchFamily="-111" charset="0"/>
                <a:ea typeface="ＭＳ Ｐゴシック" pitchFamily="-111" charset="-128"/>
                <a:cs typeface="ＭＳ Ｐゴシック" pitchFamily="-111" charset="-128"/>
              </a:rPr>
              <a:t>botefada</a:t>
            </a:r>
            <a:r>
              <a:rPr lang="en-US" altLang="ja-JP" sz="2400" dirty="0">
                <a:latin typeface="Tahoma" pitchFamily="-111" charset="0"/>
                <a:ea typeface="ＭＳ Ｐゴシック" pitchFamily="-111" charset="-128"/>
                <a:cs typeface="ＭＳ Ｐゴシック" pitchFamily="-111" charset="-128"/>
              </a:rPr>
              <a:t> a la </a:t>
            </a:r>
            <a:r>
              <a:rPr lang="en-US" altLang="ja-JP" sz="2400" dirty="0" err="1">
                <a:latin typeface="Tahoma" pitchFamily="-111" charset="0"/>
                <a:ea typeface="ＭＳ Ｐゴシック" pitchFamily="-111" charset="-128"/>
                <a:cs typeface="ＭＳ Ｐゴシック" pitchFamily="-111" charset="-128"/>
              </a:rPr>
              <a:t>bruja</a:t>
            </a:r>
            <a:r>
              <a:rPr lang="en-US" altLang="ja-JP" sz="2400" dirty="0">
                <a:latin typeface="Tahoma" pitchFamily="-111" charset="0"/>
                <a:ea typeface="ＭＳ Ｐゴシック" pitchFamily="-111" charset="-128"/>
                <a:cs typeface="ＭＳ Ｐゴシック" pitchFamily="-111" charset="-128"/>
              </a:rPr>
              <a:t> </a:t>
            </a:r>
            <a:r>
              <a:rPr lang="en-US" altLang="ja-JP" sz="2400" dirty="0" err="1">
                <a:latin typeface="Tahoma" pitchFamily="-111" charset="0"/>
                <a:ea typeface="ＭＳ Ｐゴシック" pitchFamily="-111" charset="-128"/>
                <a:cs typeface="ＭＳ Ｐゴシック" pitchFamily="-111" charset="-128"/>
              </a:rPr>
              <a:t>verde</a:t>
            </a:r>
            <a:endParaRPr lang="en-US" altLang="ja-JP" sz="2400" dirty="0">
              <a:latin typeface="Tahoma" pitchFamily="-111" charset="0"/>
              <a:ea typeface="ＭＳ Ｐゴシック" pitchFamily="-111" charset="-128"/>
              <a:cs typeface="ＭＳ Ｐゴシック" pitchFamily="-111" charset="-128"/>
            </a:endParaRPr>
          </a:p>
        </p:txBody>
      </p:sp>
      <p:sp>
        <p:nvSpPr>
          <p:cNvPr id="356370" name="Text Box 18"/>
          <p:cNvSpPr txBox="1">
            <a:spLocks noChangeArrowheads="1"/>
          </p:cNvSpPr>
          <p:nvPr/>
        </p:nvSpPr>
        <p:spPr bwMode="auto">
          <a:xfrm>
            <a:off x="6705600" y="3429000"/>
            <a:ext cx="2443247" cy="461665"/>
          </a:xfrm>
          <a:prstGeom prst="rect">
            <a:avLst/>
          </a:prstGeom>
          <a:noFill/>
          <a:ln w="9525">
            <a:noFill/>
            <a:miter lim="800000"/>
            <a:headEnd/>
            <a:tailEnd/>
          </a:ln>
          <a:effectLst/>
        </p:spPr>
        <p:txBody>
          <a:bodyPr wrap="none">
            <a:prstTxWarp prst="textNoShape">
              <a:avLst/>
            </a:prstTxWarp>
            <a:spAutoFit/>
          </a:bodyPr>
          <a:lstStyle/>
          <a:p>
            <a:pPr algn="l"/>
            <a:r>
              <a:rPr lang="en-US" altLang="ja-JP" sz="2400" dirty="0" smtClean="0">
                <a:latin typeface="Tahoma" pitchFamily="-111" charset="0"/>
                <a:ea typeface="ＭＳ Ｐゴシック" pitchFamily="-111" charset="-128"/>
                <a:cs typeface="ＭＳ Ｐゴシック" pitchFamily="-111" charset="-128"/>
              </a:rPr>
              <a:t>p(</a:t>
            </a:r>
            <a:r>
              <a:rPr lang="en-US" altLang="ja-JP" sz="2400" dirty="0" err="1">
                <a:latin typeface="Tahoma" pitchFamily="-111" charset="0"/>
                <a:ea typeface="ＭＳ Ｐゴシック" pitchFamily="-111" charset="-128"/>
                <a:cs typeface="ＭＳ Ｐゴシック" pitchFamily="-111" charset="-128"/>
              </a:rPr>
              <a:t>i</a:t>
            </a:r>
            <a:r>
              <a:rPr lang="en-US" altLang="ja-JP" sz="2400" dirty="0">
                <a:latin typeface="Tahoma" pitchFamily="-111" charset="0"/>
                <a:ea typeface="ＭＳ Ｐゴシック" pitchFamily="-111" charset="-128"/>
                <a:cs typeface="ＭＳ Ｐゴシック" pitchFamily="-111" charset="-128"/>
              </a:rPr>
              <a:t> aligned-to </a:t>
            </a:r>
            <a:r>
              <a:rPr lang="en-US" altLang="ja-JP" sz="2400" i="1" dirty="0" err="1" smtClean="0">
                <a:latin typeface="Tahoma" pitchFamily="-111" charset="0"/>
                <a:ea typeface="ＭＳ Ｐゴシック" pitchFamily="-111" charset="-128"/>
                <a:cs typeface="ＭＳ Ｐゴシック" pitchFamily="-111" charset="-128"/>
              </a:rPr>
              <a:t>a</a:t>
            </a:r>
            <a:r>
              <a:rPr lang="en-US" altLang="ja-JP" sz="2400" i="1" baseline="-25000" dirty="0" err="1" smtClean="0">
                <a:latin typeface="Tahoma" pitchFamily="-111" charset="0"/>
                <a:ea typeface="ＭＳ Ｐゴシック" pitchFamily="-111" charset="-128"/>
                <a:cs typeface="ＭＳ Ｐゴシック" pitchFamily="-111" charset="-128"/>
              </a:rPr>
              <a:t>i</a:t>
            </a:r>
            <a:r>
              <a:rPr lang="en-US" altLang="ja-JP" sz="2400" dirty="0" smtClean="0">
                <a:latin typeface="Tahoma" pitchFamily="-111" charset="0"/>
                <a:ea typeface="ＭＳ Ｐゴシック" pitchFamily="-111" charset="-128"/>
                <a:cs typeface="ＭＳ Ｐゴシック" pitchFamily="-111" charset="-128"/>
              </a:rPr>
              <a:t>)</a:t>
            </a:r>
            <a:endParaRPr lang="en-US" altLang="ja-JP" sz="2400" dirty="0">
              <a:latin typeface="Tahoma" pitchFamily="-111" charset="0"/>
              <a:ea typeface="ＭＳ Ｐゴシック" pitchFamily="-111" charset="-128"/>
              <a:cs typeface="ＭＳ Ｐゴシック" pitchFamily="-111" charset="-128"/>
            </a:endParaRPr>
          </a:p>
        </p:txBody>
      </p:sp>
      <p:sp>
        <p:nvSpPr>
          <p:cNvPr id="356371" name="Line 19"/>
          <p:cNvSpPr>
            <a:spLocks noChangeShapeType="1"/>
          </p:cNvSpPr>
          <p:nvPr/>
        </p:nvSpPr>
        <p:spPr bwMode="auto">
          <a:xfrm>
            <a:off x="1600200" y="3505200"/>
            <a:ext cx="0" cy="5334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72" name="Line 20"/>
          <p:cNvSpPr>
            <a:spLocks noChangeShapeType="1"/>
          </p:cNvSpPr>
          <p:nvPr/>
        </p:nvSpPr>
        <p:spPr bwMode="auto">
          <a:xfrm>
            <a:off x="2133600" y="3505200"/>
            <a:ext cx="0" cy="5334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73" name="Line 21"/>
          <p:cNvSpPr>
            <a:spLocks noChangeShapeType="1"/>
          </p:cNvSpPr>
          <p:nvPr/>
        </p:nvSpPr>
        <p:spPr bwMode="auto">
          <a:xfrm>
            <a:off x="2667000" y="3505200"/>
            <a:ext cx="0" cy="5334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74" name="Line 22"/>
          <p:cNvSpPr>
            <a:spLocks noChangeShapeType="1"/>
          </p:cNvSpPr>
          <p:nvPr/>
        </p:nvSpPr>
        <p:spPr bwMode="auto">
          <a:xfrm>
            <a:off x="3352800" y="3429000"/>
            <a:ext cx="0" cy="6096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75" name="Line 23"/>
          <p:cNvSpPr>
            <a:spLocks noChangeShapeType="1"/>
          </p:cNvSpPr>
          <p:nvPr/>
        </p:nvSpPr>
        <p:spPr bwMode="auto">
          <a:xfrm>
            <a:off x="4343400" y="3505200"/>
            <a:ext cx="0" cy="5334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76" name="Line 24"/>
          <p:cNvSpPr>
            <a:spLocks noChangeShapeType="1"/>
          </p:cNvSpPr>
          <p:nvPr/>
        </p:nvSpPr>
        <p:spPr bwMode="auto">
          <a:xfrm>
            <a:off x="5257800" y="3429000"/>
            <a:ext cx="0" cy="6096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77" name="Line 25"/>
          <p:cNvSpPr>
            <a:spLocks noChangeShapeType="1"/>
          </p:cNvSpPr>
          <p:nvPr/>
        </p:nvSpPr>
        <p:spPr bwMode="auto">
          <a:xfrm>
            <a:off x="5486400" y="3429000"/>
            <a:ext cx="0" cy="6096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78" name="Line 26"/>
          <p:cNvSpPr>
            <a:spLocks noChangeShapeType="1"/>
          </p:cNvSpPr>
          <p:nvPr/>
        </p:nvSpPr>
        <p:spPr bwMode="auto">
          <a:xfrm>
            <a:off x="6019800" y="3429000"/>
            <a:ext cx="762000" cy="6096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79" name="Line 27"/>
          <p:cNvSpPr>
            <a:spLocks noChangeShapeType="1"/>
          </p:cNvSpPr>
          <p:nvPr/>
        </p:nvSpPr>
        <p:spPr bwMode="auto">
          <a:xfrm flipH="1">
            <a:off x="5943600" y="3429000"/>
            <a:ext cx="762000" cy="6096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90" name="Text Box 38"/>
          <p:cNvSpPr txBox="1">
            <a:spLocks noChangeArrowheads="1"/>
          </p:cNvSpPr>
          <p:nvPr/>
        </p:nvSpPr>
        <p:spPr bwMode="auto">
          <a:xfrm>
            <a:off x="1127125" y="3011487"/>
            <a:ext cx="5938838" cy="457200"/>
          </a:xfrm>
          <a:prstGeom prst="rect">
            <a:avLst/>
          </a:prstGeom>
          <a:noFill/>
          <a:ln w="9525">
            <a:noFill/>
            <a:miter lim="800000"/>
            <a:headEnd/>
            <a:tailEnd/>
          </a:ln>
          <a:effectLst/>
        </p:spPr>
        <p:txBody>
          <a:bodyPr wrap="none">
            <a:prstTxWarp prst="textNoShape">
              <a:avLst/>
            </a:prstTxWarp>
            <a:spAutoFit/>
          </a:bodyPr>
          <a:lstStyle/>
          <a:p>
            <a:pPr algn="l"/>
            <a:r>
              <a:rPr lang="en-US" altLang="ja-JP" sz="2400">
                <a:latin typeface="Tahoma" pitchFamily="-111" charset="0"/>
                <a:ea typeface="ＭＳ Ｐゴシック" pitchFamily="-111" charset="-128"/>
                <a:cs typeface="ＭＳ Ｐゴシック" pitchFamily="-111" charset="-128"/>
              </a:rPr>
              <a:t>Maria no d</a:t>
            </a:r>
            <a:r>
              <a:rPr lang="en-US" sz="2400"/>
              <a:t>i</a:t>
            </a:r>
            <a:r>
              <a:rPr lang="en-US" sz="2400">
                <a:ea typeface="Arial" pitchFamily="-111" charset="0"/>
                <a:cs typeface="Arial" pitchFamily="-111" charset="0"/>
              </a:rPr>
              <a:t>ó</a:t>
            </a:r>
            <a:r>
              <a:rPr lang="en-US" altLang="ja-JP" sz="2400">
                <a:latin typeface="Tahoma" pitchFamily="-111" charset="0"/>
                <a:ea typeface="ＭＳ Ｐゴシック" pitchFamily="-111" charset="-128"/>
                <a:cs typeface="ＭＳ Ｐゴシック" pitchFamily="-111" charset="-128"/>
              </a:rPr>
              <a:t> una botefada a la verde bruja</a:t>
            </a:r>
          </a:p>
        </p:txBody>
      </p:sp>
      <p:sp>
        <p:nvSpPr>
          <p:cNvPr id="356391" name="Text Box 39"/>
          <p:cNvSpPr txBox="1">
            <a:spLocks noChangeArrowheads="1"/>
          </p:cNvSpPr>
          <p:nvPr/>
        </p:nvSpPr>
        <p:spPr bwMode="auto">
          <a:xfrm>
            <a:off x="7086600" y="2662535"/>
            <a:ext cx="1376549" cy="461665"/>
          </a:xfrm>
          <a:prstGeom prst="rect">
            <a:avLst/>
          </a:prstGeom>
          <a:noFill/>
          <a:ln w="9525">
            <a:noFill/>
            <a:miter lim="800000"/>
            <a:headEnd/>
            <a:tailEnd/>
          </a:ln>
          <a:effectLst/>
        </p:spPr>
        <p:txBody>
          <a:bodyPr wrap="none">
            <a:prstTxWarp prst="textNoShape">
              <a:avLst/>
            </a:prstTxWarp>
            <a:spAutoFit/>
          </a:bodyPr>
          <a:lstStyle/>
          <a:p>
            <a:pPr algn="l"/>
            <a:r>
              <a:rPr lang="en-US" altLang="ja-JP" sz="2400" dirty="0" smtClean="0">
                <a:latin typeface="Tahoma" pitchFamily="-111" charset="0"/>
                <a:ea typeface="ＭＳ Ｐゴシック" pitchFamily="-111" charset="-128"/>
                <a:cs typeface="ＭＳ Ｐゴシック" pitchFamily="-111" charset="-128"/>
              </a:rPr>
              <a:t>p(</a:t>
            </a:r>
            <a:r>
              <a:rPr lang="en-US" altLang="ja-JP" sz="2400" dirty="0" err="1">
                <a:latin typeface="Tahoma" pitchFamily="-111" charset="0"/>
                <a:ea typeface="ＭＳ Ｐゴシック" pitchFamily="-111" charset="-128"/>
                <a:cs typeface="ＭＳ Ｐゴシック" pitchFamily="-111" charset="-128"/>
              </a:rPr>
              <a:t>la|the</a:t>
            </a:r>
            <a:r>
              <a:rPr lang="en-US" altLang="ja-JP" sz="2400" dirty="0">
                <a:latin typeface="Tahoma" pitchFamily="-111" charset="0"/>
                <a:ea typeface="ＭＳ Ｐゴシック" pitchFamily="-111" charset="-128"/>
                <a:cs typeface="ＭＳ Ｐゴシック" pitchFamily="-111" charset="-128"/>
              </a:rPr>
              <a:t>)</a:t>
            </a:r>
          </a:p>
        </p:txBody>
      </p:sp>
      <p:sp>
        <p:nvSpPr>
          <p:cNvPr id="356392" name="Line 40"/>
          <p:cNvSpPr>
            <a:spLocks noChangeShapeType="1"/>
          </p:cNvSpPr>
          <p:nvPr/>
        </p:nvSpPr>
        <p:spPr bwMode="auto">
          <a:xfrm>
            <a:off x="1600200" y="2667000"/>
            <a:ext cx="0" cy="4572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93" name="Line 41"/>
          <p:cNvSpPr>
            <a:spLocks noChangeShapeType="1"/>
          </p:cNvSpPr>
          <p:nvPr/>
        </p:nvSpPr>
        <p:spPr bwMode="auto">
          <a:xfrm>
            <a:off x="2133600" y="2667000"/>
            <a:ext cx="0" cy="4572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94" name="Line 42"/>
          <p:cNvSpPr>
            <a:spLocks noChangeShapeType="1"/>
          </p:cNvSpPr>
          <p:nvPr/>
        </p:nvSpPr>
        <p:spPr bwMode="auto">
          <a:xfrm flipH="1">
            <a:off x="2695575" y="2743200"/>
            <a:ext cx="47625" cy="366712"/>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95" name="Line 43"/>
          <p:cNvSpPr>
            <a:spLocks noChangeShapeType="1"/>
          </p:cNvSpPr>
          <p:nvPr/>
        </p:nvSpPr>
        <p:spPr bwMode="auto">
          <a:xfrm>
            <a:off x="3429000" y="2667000"/>
            <a:ext cx="0" cy="3810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96" name="Line 44"/>
          <p:cNvSpPr>
            <a:spLocks noChangeShapeType="1"/>
          </p:cNvSpPr>
          <p:nvPr/>
        </p:nvSpPr>
        <p:spPr bwMode="auto">
          <a:xfrm>
            <a:off x="4038600" y="2667000"/>
            <a:ext cx="228600" cy="3810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97" name="Line 45"/>
          <p:cNvSpPr>
            <a:spLocks noChangeShapeType="1"/>
          </p:cNvSpPr>
          <p:nvPr/>
        </p:nvSpPr>
        <p:spPr bwMode="auto">
          <a:xfrm>
            <a:off x="4800600" y="2667000"/>
            <a:ext cx="381000" cy="4572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98" name="Line 46"/>
          <p:cNvSpPr>
            <a:spLocks noChangeShapeType="1"/>
          </p:cNvSpPr>
          <p:nvPr/>
        </p:nvSpPr>
        <p:spPr bwMode="auto">
          <a:xfrm>
            <a:off x="5486399" y="2743200"/>
            <a:ext cx="228600" cy="3810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400" name="Line 48"/>
          <p:cNvSpPr>
            <a:spLocks noChangeShapeType="1"/>
          </p:cNvSpPr>
          <p:nvPr/>
        </p:nvSpPr>
        <p:spPr bwMode="auto">
          <a:xfrm>
            <a:off x="6324600" y="2667000"/>
            <a:ext cx="381000" cy="4572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53" name="TextBox 52"/>
          <p:cNvSpPr txBox="1"/>
          <p:nvPr/>
        </p:nvSpPr>
        <p:spPr>
          <a:xfrm>
            <a:off x="381000" y="1524000"/>
            <a:ext cx="766255" cy="369332"/>
          </a:xfrm>
          <a:prstGeom prst="rect">
            <a:avLst/>
          </a:prstGeom>
          <a:noFill/>
        </p:spPr>
        <p:txBody>
          <a:bodyPr wrap="none" rtlCol="0">
            <a:spAutoFit/>
          </a:bodyPr>
          <a:lstStyle/>
          <a:p>
            <a:pPr algn="l"/>
            <a:r>
              <a:rPr lang="en-US" dirty="0" smtClean="0"/>
              <a:t>NULL</a:t>
            </a:r>
          </a:p>
        </p:txBody>
      </p:sp>
      <p:sp>
        <p:nvSpPr>
          <p:cNvPr id="2" name="TextBox 1"/>
          <p:cNvSpPr txBox="1"/>
          <p:nvPr/>
        </p:nvSpPr>
        <p:spPr>
          <a:xfrm>
            <a:off x="838200" y="5029200"/>
            <a:ext cx="7120804" cy="830997"/>
          </a:xfrm>
          <a:prstGeom prst="rect">
            <a:avLst/>
          </a:prstGeom>
          <a:noFill/>
        </p:spPr>
        <p:txBody>
          <a:bodyPr wrap="square" rtlCol="0">
            <a:spAutoFit/>
          </a:bodyPr>
          <a:lstStyle/>
          <a:p>
            <a:pPr algn="l"/>
            <a:r>
              <a:rPr lang="en-US" sz="2400" dirty="0" smtClean="0"/>
              <a:t>Incorporates “</a:t>
            </a:r>
            <a:r>
              <a:rPr lang="en-US" sz="2400" dirty="0" smtClean="0">
                <a:solidFill>
                  <a:srgbClr val="FF6600"/>
                </a:solidFill>
              </a:rPr>
              <a:t>fertility</a:t>
            </a:r>
            <a:r>
              <a:rPr lang="en-US" sz="2400" dirty="0" smtClean="0"/>
              <a:t>”: how likely a particular English word is to produce multiple foreign words</a:t>
            </a:r>
          </a:p>
        </p:txBody>
      </p:sp>
      <p:cxnSp>
        <p:nvCxnSpPr>
          <p:cNvPr id="4" name="Straight Arrow Connector 3"/>
          <p:cNvCxnSpPr/>
          <p:nvPr/>
        </p:nvCxnSpPr>
        <p:spPr bwMode="auto">
          <a:xfrm flipV="1">
            <a:off x="3276600" y="2362200"/>
            <a:ext cx="3886200" cy="2667000"/>
          </a:xfrm>
          <a:prstGeom prst="straightConnector1">
            <a:avLst/>
          </a:prstGeom>
          <a:solidFill>
            <a:schemeClr val="accent1"/>
          </a:solidFill>
          <a:ln w="9525" cap="flat" cmpd="sng" algn="ctr">
            <a:solidFill>
              <a:srgbClr val="0000FF"/>
            </a:solidFill>
            <a:prstDash val="solid"/>
            <a:round/>
            <a:headEnd type="none" w="med" len="med"/>
            <a:tailEnd type="arrow"/>
          </a:ln>
          <a:effectLst/>
        </p:spPr>
      </p:cxnSp>
    </p:spTree>
    <p:extLst>
      <p:ext uri="{BB962C8B-B14F-4D97-AF65-F5344CB8AC3E}">
        <p14:creationId xmlns:p14="http://schemas.microsoft.com/office/powerpoint/2010/main" val="74780179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Word-level models</a:t>
            </a:r>
            <a:endParaRPr lang="en-US" dirty="0"/>
          </a:p>
        </p:txBody>
      </p:sp>
      <p:sp>
        <p:nvSpPr>
          <p:cNvPr id="3" name="Content Placeholder 2"/>
          <p:cNvSpPr>
            <a:spLocks noGrp="1"/>
          </p:cNvSpPr>
          <p:nvPr>
            <p:ph idx="1"/>
          </p:nvPr>
        </p:nvSpPr>
        <p:spPr/>
        <p:txBody>
          <a:bodyPr/>
          <a:lstStyle/>
          <a:p>
            <a:pPr marL="0" indent="0">
              <a:buNone/>
            </a:pPr>
            <a:r>
              <a:rPr lang="en-US" dirty="0" smtClean="0">
                <a:solidFill>
                  <a:srgbClr val="FF0000"/>
                </a:solidFill>
              </a:rPr>
              <a:t>Problems/concerns?</a:t>
            </a:r>
            <a:endParaRPr lang="en-US" dirty="0">
              <a:solidFill>
                <a:srgbClr val="FF0000"/>
              </a:solidFill>
            </a:endParaRPr>
          </a:p>
          <a:p>
            <a:pPr lvl="1"/>
            <a:r>
              <a:rPr lang="en-US" sz="2400" dirty="0"/>
              <a:t>Multiple English words for one French word</a:t>
            </a:r>
          </a:p>
          <a:p>
            <a:pPr lvl="2"/>
            <a:r>
              <a:rPr lang="en-US" sz="2000" dirty="0"/>
              <a:t>IBM models can do one-to-many (fertility) but not many-to-</a:t>
            </a:r>
            <a:r>
              <a:rPr lang="en-US" sz="2000" dirty="0" smtClean="0"/>
              <a:t>one</a:t>
            </a:r>
          </a:p>
          <a:p>
            <a:pPr lvl="1"/>
            <a:r>
              <a:rPr lang="en-US" sz="2400" dirty="0"/>
              <a:t>Phrasal Translation</a:t>
            </a:r>
          </a:p>
          <a:p>
            <a:pPr lvl="2"/>
            <a:r>
              <a:rPr lang="ja-JP" altLang="en-US" sz="2000" dirty="0"/>
              <a:t>“</a:t>
            </a:r>
            <a:r>
              <a:rPr lang="en-US" sz="2000" dirty="0"/>
              <a:t>real estate</a:t>
            </a:r>
            <a:r>
              <a:rPr lang="ja-JP" altLang="en-US" sz="2000" dirty="0"/>
              <a:t>”</a:t>
            </a:r>
            <a:r>
              <a:rPr lang="en-US" sz="2000" dirty="0"/>
              <a:t>, </a:t>
            </a:r>
            <a:r>
              <a:rPr lang="ja-JP" altLang="en-US" sz="2000" dirty="0"/>
              <a:t>“</a:t>
            </a:r>
            <a:r>
              <a:rPr lang="en-US" sz="2000" dirty="0"/>
              <a:t>note that</a:t>
            </a:r>
            <a:r>
              <a:rPr lang="ja-JP" altLang="en-US" sz="2000" dirty="0"/>
              <a:t>”</a:t>
            </a:r>
            <a:r>
              <a:rPr lang="en-US" sz="2000" dirty="0"/>
              <a:t>, </a:t>
            </a:r>
            <a:r>
              <a:rPr lang="ja-JP" altLang="en-US" sz="2000" dirty="0"/>
              <a:t>“</a:t>
            </a:r>
            <a:r>
              <a:rPr lang="en-US" sz="2000" dirty="0"/>
              <a:t>interest in</a:t>
            </a:r>
            <a:r>
              <a:rPr lang="ja-JP" altLang="en-US" sz="2000" dirty="0"/>
              <a:t>”</a:t>
            </a:r>
            <a:endParaRPr lang="en-US" sz="2000" dirty="0"/>
          </a:p>
          <a:p>
            <a:pPr lvl="1"/>
            <a:r>
              <a:rPr lang="en-US" sz="2400" dirty="0"/>
              <a:t>Syntactic Transformations</a:t>
            </a:r>
          </a:p>
          <a:p>
            <a:pPr lvl="2"/>
            <a:r>
              <a:rPr lang="en-US" sz="2000" dirty="0"/>
              <a:t>Verb at the beginning in Arabic</a:t>
            </a:r>
          </a:p>
          <a:p>
            <a:pPr lvl="2"/>
            <a:r>
              <a:rPr lang="en-US" sz="2000" dirty="0"/>
              <a:t>Translation model penalizes any proposed re-ordering</a:t>
            </a:r>
          </a:p>
          <a:p>
            <a:pPr lvl="2"/>
            <a:r>
              <a:rPr lang="en-US" sz="2000" dirty="0"/>
              <a:t>Language model not strong enough to force the verb to move to the right </a:t>
            </a:r>
            <a:r>
              <a:rPr lang="en-US" sz="2000" dirty="0" smtClean="0"/>
              <a:t>place</a:t>
            </a:r>
            <a:endParaRPr lang="en-US" dirty="0"/>
          </a:p>
        </p:txBody>
      </p:sp>
    </p:spTree>
    <p:extLst>
      <p:ext uri="{BB962C8B-B14F-4D97-AF65-F5344CB8AC3E}">
        <p14:creationId xmlns:p14="http://schemas.microsoft.com/office/powerpoint/2010/main" val="200396358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Benefits of word-level model</a:t>
            </a:r>
            <a:endParaRPr lang="en-US" dirty="0"/>
          </a:p>
        </p:txBody>
      </p:sp>
      <p:sp>
        <p:nvSpPr>
          <p:cNvPr id="3" name="Content Placeholder 2"/>
          <p:cNvSpPr>
            <a:spLocks noGrp="1"/>
          </p:cNvSpPr>
          <p:nvPr>
            <p:ph idx="1"/>
          </p:nvPr>
        </p:nvSpPr>
        <p:spPr>
          <a:xfrm>
            <a:off x="457200" y="1371600"/>
            <a:ext cx="8229600" cy="1447800"/>
          </a:xfrm>
        </p:spPr>
        <p:txBody>
          <a:bodyPr/>
          <a:lstStyle/>
          <a:p>
            <a:pPr marL="0" indent="0">
              <a:buNone/>
            </a:pPr>
            <a:r>
              <a:rPr lang="en-US" sz="2400" dirty="0" smtClean="0"/>
              <a:t>Rarely used in practice for modern MT systems</a:t>
            </a:r>
          </a:p>
          <a:p>
            <a:pPr marL="0" indent="0">
              <a:buNone/>
            </a:pPr>
            <a:endParaRPr lang="en-US" sz="2400" dirty="0"/>
          </a:p>
          <a:p>
            <a:pPr marL="0" indent="0">
              <a:buNone/>
            </a:pPr>
            <a:r>
              <a:rPr lang="en-US" sz="2400" dirty="0" smtClean="0">
                <a:solidFill>
                  <a:srgbClr val="FF0000"/>
                </a:solidFill>
              </a:rPr>
              <a:t>Why talk about them?</a:t>
            </a:r>
            <a:endParaRPr lang="en-US" sz="2400" dirty="0">
              <a:solidFill>
                <a:srgbClr val="FF0000"/>
              </a:solidFill>
            </a:endParaRPr>
          </a:p>
        </p:txBody>
      </p:sp>
      <p:sp>
        <p:nvSpPr>
          <p:cNvPr id="4" name="Rectangle 3"/>
          <p:cNvSpPr>
            <a:spLocks noChangeArrowheads="1"/>
          </p:cNvSpPr>
          <p:nvPr/>
        </p:nvSpPr>
        <p:spPr bwMode="auto">
          <a:xfrm>
            <a:off x="1524000" y="2971800"/>
            <a:ext cx="5638800" cy="381000"/>
          </a:xfrm>
          <a:prstGeom prst="rect">
            <a:avLst/>
          </a:prstGeom>
          <a:noFill/>
          <a:ln w="9525">
            <a:noFill/>
            <a:miter lim="800000"/>
            <a:headEnd/>
            <a:tailEnd/>
          </a:ln>
          <a:effectLst/>
        </p:spPr>
        <p:txBody>
          <a:bodyPr wrap="none" anchor="ctr">
            <a:prstTxWarp prst="textNoShape">
              <a:avLst/>
            </a:prstTxWarp>
          </a:bodyPr>
          <a:lstStyle/>
          <a:p>
            <a:pPr algn="l" eaLnBrk="0" hangingPunct="0"/>
            <a:r>
              <a:rPr lang="en-US" sz="2400" dirty="0"/>
              <a:t>Mary  did  not  slap the green witch</a:t>
            </a:r>
          </a:p>
        </p:txBody>
      </p:sp>
      <p:sp>
        <p:nvSpPr>
          <p:cNvPr id="5" name="Text Box 14"/>
          <p:cNvSpPr txBox="1">
            <a:spLocks noChangeArrowheads="1"/>
          </p:cNvSpPr>
          <p:nvPr/>
        </p:nvSpPr>
        <p:spPr bwMode="auto">
          <a:xfrm>
            <a:off x="1371600" y="4800600"/>
            <a:ext cx="5938838" cy="457200"/>
          </a:xfrm>
          <a:prstGeom prst="rect">
            <a:avLst/>
          </a:prstGeom>
          <a:noFill/>
          <a:ln w="9525">
            <a:noFill/>
            <a:miter lim="800000"/>
            <a:headEnd/>
            <a:tailEnd/>
          </a:ln>
          <a:effectLst/>
        </p:spPr>
        <p:txBody>
          <a:bodyPr wrap="none">
            <a:prstTxWarp prst="textNoShape">
              <a:avLst/>
            </a:prstTxWarp>
            <a:spAutoFit/>
          </a:bodyPr>
          <a:lstStyle/>
          <a:p>
            <a:pPr algn="l"/>
            <a:r>
              <a:rPr lang="en-US" altLang="ja-JP" sz="2400" dirty="0">
                <a:latin typeface="Tahoma" pitchFamily="-111" charset="0"/>
                <a:ea typeface="ＭＳ Ｐゴシック" pitchFamily="-111" charset="-128"/>
                <a:cs typeface="ＭＳ Ｐゴシック" pitchFamily="-111" charset="-128"/>
              </a:rPr>
              <a:t>Maria no </a:t>
            </a:r>
            <a:r>
              <a:rPr lang="en-US" altLang="ja-JP" sz="2400" dirty="0" err="1">
                <a:latin typeface="Tahoma" pitchFamily="-111" charset="0"/>
                <a:ea typeface="ＭＳ Ｐゴシック" pitchFamily="-111" charset="-128"/>
                <a:cs typeface="ＭＳ Ｐゴシック" pitchFamily="-111" charset="-128"/>
              </a:rPr>
              <a:t>d</a:t>
            </a:r>
            <a:r>
              <a:rPr lang="en-US" sz="2400" dirty="0" err="1"/>
              <a:t>i</a:t>
            </a:r>
            <a:r>
              <a:rPr lang="en-US" sz="2400" dirty="0" err="1">
                <a:ea typeface="Arial" pitchFamily="-111" charset="0"/>
                <a:cs typeface="Arial" pitchFamily="-111" charset="0"/>
              </a:rPr>
              <a:t>ó</a:t>
            </a:r>
            <a:r>
              <a:rPr lang="en-US" altLang="ja-JP" sz="2400" dirty="0">
                <a:latin typeface="Tahoma" pitchFamily="-111" charset="0"/>
                <a:ea typeface="ＭＳ Ｐゴシック" pitchFamily="-111" charset="-128"/>
                <a:cs typeface="ＭＳ Ｐゴシック" pitchFamily="-111" charset="-128"/>
              </a:rPr>
              <a:t> </a:t>
            </a:r>
            <a:r>
              <a:rPr lang="en-US" altLang="ja-JP" sz="2400" dirty="0" err="1">
                <a:latin typeface="Tahoma" pitchFamily="-111" charset="0"/>
                <a:ea typeface="ＭＳ Ｐゴシック" pitchFamily="-111" charset="-128"/>
                <a:cs typeface="ＭＳ Ｐゴシック" pitchFamily="-111" charset="-128"/>
              </a:rPr>
              <a:t>una</a:t>
            </a:r>
            <a:r>
              <a:rPr lang="en-US" altLang="ja-JP" sz="2400" dirty="0">
                <a:latin typeface="Tahoma" pitchFamily="-111" charset="0"/>
                <a:ea typeface="ＭＳ Ｐゴシック" pitchFamily="-111" charset="-128"/>
                <a:cs typeface="ＭＳ Ｐゴシック" pitchFamily="-111" charset="-128"/>
              </a:rPr>
              <a:t> </a:t>
            </a:r>
            <a:r>
              <a:rPr lang="en-US" altLang="ja-JP" sz="2400" dirty="0" err="1">
                <a:latin typeface="Tahoma" pitchFamily="-111" charset="0"/>
                <a:ea typeface="ＭＳ Ｐゴシック" pitchFamily="-111" charset="-128"/>
                <a:cs typeface="ＭＳ Ｐゴシック" pitchFamily="-111" charset="-128"/>
              </a:rPr>
              <a:t>botefada</a:t>
            </a:r>
            <a:r>
              <a:rPr lang="en-US" altLang="ja-JP" sz="2400" dirty="0">
                <a:latin typeface="Tahoma" pitchFamily="-111" charset="0"/>
                <a:ea typeface="ＭＳ Ｐゴシック" pitchFamily="-111" charset="-128"/>
                <a:cs typeface="ＭＳ Ｐゴシック" pitchFamily="-111" charset="-128"/>
              </a:rPr>
              <a:t> a la </a:t>
            </a:r>
            <a:r>
              <a:rPr lang="en-US" altLang="ja-JP" sz="2400" dirty="0" err="1">
                <a:latin typeface="Tahoma" pitchFamily="-111" charset="0"/>
                <a:ea typeface="ＭＳ Ｐゴシック" pitchFamily="-111" charset="-128"/>
                <a:cs typeface="ＭＳ Ｐゴシック" pitchFamily="-111" charset="-128"/>
              </a:rPr>
              <a:t>bruja</a:t>
            </a:r>
            <a:r>
              <a:rPr lang="en-US" altLang="ja-JP" sz="2400" dirty="0">
                <a:latin typeface="Tahoma" pitchFamily="-111" charset="0"/>
                <a:ea typeface="ＭＳ Ｐゴシック" pitchFamily="-111" charset="-128"/>
                <a:cs typeface="ＭＳ Ｐゴシック" pitchFamily="-111" charset="-128"/>
              </a:rPr>
              <a:t> </a:t>
            </a:r>
            <a:r>
              <a:rPr lang="en-US" altLang="ja-JP" sz="2400" dirty="0" err="1">
                <a:latin typeface="Tahoma" pitchFamily="-111" charset="0"/>
                <a:ea typeface="ＭＳ Ｐゴシック" pitchFamily="-111" charset="-128"/>
                <a:cs typeface="ＭＳ Ｐゴシック" pitchFamily="-111" charset="-128"/>
              </a:rPr>
              <a:t>verde</a:t>
            </a:r>
            <a:endParaRPr lang="en-US" altLang="ja-JP" sz="2400" dirty="0">
              <a:latin typeface="Tahoma" pitchFamily="-111" charset="0"/>
              <a:ea typeface="ＭＳ Ｐゴシック" pitchFamily="-111" charset="-128"/>
              <a:cs typeface="ＭＳ Ｐゴシック" pitchFamily="-111" charset="-128"/>
            </a:endParaRPr>
          </a:p>
        </p:txBody>
      </p:sp>
      <p:graphicFrame>
        <p:nvGraphicFramePr>
          <p:cNvPr id="6" name="Object 5"/>
          <p:cNvGraphicFramePr>
            <a:graphicFrameLocks noChangeAspect="1"/>
          </p:cNvGraphicFramePr>
          <p:nvPr>
            <p:extLst>
              <p:ext uri="{D42A27DB-BD31-4B8C-83A1-F6EECF244321}">
                <p14:modId xmlns:p14="http://schemas.microsoft.com/office/powerpoint/2010/main" val="1930072869"/>
              </p:ext>
            </p:extLst>
          </p:nvPr>
        </p:nvGraphicFramePr>
        <p:xfrm>
          <a:off x="1828800" y="3352800"/>
          <a:ext cx="274637" cy="400050"/>
        </p:xfrm>
        <a:graphic>
          <a:graphicData uri="http://schemas.openxmlformats.org/presentationml/2006/ole">
            <mc:AlternateContent xmlns:mc="http://schemas.openxmlformats.org/markup-compatibility/2006">
              <mc:Choice xmlns:v="urn:schemas-microsoft-com:vml" Requires="v">
                <p:oleObj spid="_x0000_s1067754" name="Equation" r:id="rId4" imgW="139700" imgH="203200" progId="Equation.3">
                  <p:embed/>
                </p:oleObj>
              </mc:Choice>
              <mc:Fallback>
                <p:oleObj name="Equation" r:id="rId4" imgW="139700" imgH="203200" progId="Equation.3">
                  <p:embed/>
                  <p:pic>
                    <p:nvPicPr>
                      <p:cNvPr id="0" name=""/>
                      <p:cNvPicPr/>
                      <p:nvPr/>
                    </p:nvPicPr>
                    <p:blipFill>
                      <a:blip r:embed="rId5"/>
                      <a:stretch>
                        <a:fillRect/>
                      </a:stretch>
                    </p:blipFill>
                    <p:spPr>
                      <a:xfrm>
                        <a:off x="1828800" y="3352800"/>
                        <a:ext cx="274637" cy="400050"/>
                      </a:xfrm>
                      <a:prstGeom prst="rect">
                        <a:avLst/>
                      </a:prstGeom>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3507473696"/>
              </p:ext>
            </p:extLst>
          </p:nvPr>
        </p:nvGraphicFramePr>
        <p:xfrm>
          <a:off x="2520950" y="3352800"/>
          <a:ext cx="323850" cy="400050"/>
        </p:xfrm>
        <a:graphic>
          <a:graphicData uri="http://schemas.openxmlformats.org/presentationml/2006/ole">
            <mc:AlternateContent xmlns:mc="http://schemas.openxmlformats.org/markup-compatibility/2006">
              <mc:Choice xmlns:v="urn:schemas-microsoft-com:vml" Requires="v">
                <p:oleObj spid="_x0000_s1067755" name="Equation" r:id="rId6" imgW="165100" imgH="203200" progId="Equation.3">
                  <p:embed/>
                </p:oleObj>
              </mc:Choice>
              <mc:Fallback>
                <p:oleObj name="Equation" r:id="rId6" imgW="165100" imgH="203200" progId="Equation.3">
                  <p:embed/>
                  <p:pic>
                    <p:nvPicPr>
                      <p:cNvPr id="0" name=""/>
                      <p:cNvPicPr/>
                      <p:nvPr/>
                    </p:nvPicPr>
                    <p:blipFill>
                      <a:blip r:embed="rId7"/>
                      <a:stretch>
                        <a:fillRect/>
                      </a:stretch>
                    </p:blipFill>
                    <p:spPr>
                      <a:xfrm>
                        <a:off x="2520950" y="3352800"/>
                        <a:ext cx="323850" cy="400050"/>
                      </a:xfrm>
                      <a:prstGeom prst="rect">
                        <a:avLst/>
                      </a:prstGeom>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1213667023"/>
              </p:ext>
            </p:extLst>
          </p:nvPr>
        </p:nvGraphicFramePr>
        <p:xfrm>
          <a:off x="3141663" y="3340100"/>
          <a:ext cx="300037" cy="425450"/>
        </p:xfrm>
        <a:graphic>
          <a:graphicData uri="http://schemas.openxmlformats.org/presentationml/2006/ole">
            <mc:AlternateContent xmlns:mc="http://schemas.openxmlformats.org/markup-compatibility/2006">
              <mc:Choice xmlns:v="urn:schemas-microsoft-com:vml" Requires="v">
                <p:oleObj spid="_x0000_s1067756" name="Equation" r:id="rId8" imgW="152400" imgH="215900" progId="Equation.3">
                  <p:embed/>
                </p:oleObj>
              </mc:Choice>
              <mc:Fallback>
                <p:oleObj name="Equation" r:id="rId8" imgW="152400" imgH="215900" progId="Equation.3">
                  <p:embed/>
                  <p:pic>
                    <p:nvPicPr>
                      <p:cNvPr id="0" name=""/>
                      <p:cNvPicPr/>
                      <p:nvPr/>
                    </p:nvPicPr>
                    <p:blipFill>
                      <a:blip r:embed="rId9"/>
                      <a:stretch>
                        <a:fillRect/>
                      </a:stretch>
                    </p:blipFill>
                    <p:spPr>
                      <a:xfrm>
                        <a:off x="3141663" y="3340100"/>
                        <a:ext cx="300037" cy="425450"/>
                      </a:xfrm>
                      <a:prstGeom prst="rect">
                        <a:avLst/>
                      </a:prstGeom>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3417489345"/>
              </p:ext>
            </p:extLst>
          </p:nvPr>
        </p:nvGraphicFramePr>
        <p:xfrm>
          <a:off x="3738563" y="3352800"/>
          <a:ext cx="325437" cy="400050"/>
        </p:xfrm>
        <a:graphic>
          <a:graphicData uri="http://schemas.openxmlformats.org/presentationml/2006/ole">
            <mc:AlternateContent xmlns:mc="http://schemas.openxmlformats.org/markup-compatibility/2006">
              <mc:Choice xmlns:v="urn:schemas-microsoft-com:vml" Requires="v">
                <p:oleObj spid="_x0000_s1067757" name="Equation" r:id="rId10" imgW="165100" imgH="203200" progId="Equation.3">
                  <p:embed/>
                </p:oleObj>
              </mc:Choice>
              <mc:Fallback>
                <p:oleObj name="Equation" r:id="rId10" imgW="165100" imgH="203200" progId="Equation.3">
                  <p:embed/>
                  <p:pic>
                    <p:nvPicPr>
                      <p:cNvPr id="0" name=""/>
                      <p:cNvPicPr/>
                      <p:nvPr/>
                    </p:nvPicPr>
                    <p:blipFill>
                      <a:blip r:embed="rId11"/>
                      <a:stretch>
                        <a:fillRect/>
                      </a:stretch>
                    </p:blipFill>
                    <p:spPr>
                      <a:xfrm>
                        <a:off x="3738563" y="3352800"/>
                        <a:ext cx="325437" cy="400050"/>
                      </a:xfrm>
                      <a:prstGeom prst="rect">
                        <a:avLst/>
                      </a:prstGeom>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1675970654"/>
              </p:ext>
            </p:extLst>
          </p:nvPr>
        </p:nvGraphicFramePr>
        <p:xfrm>
          <a:off x="4360863" y="3340100"/>
          <a:ext cx="300037" cy="425450"/>
        </p:xfrm>
        <a:graphic>
          <a:graphicData uri="http://schemas.openxmlformats.org/presentationml/2006/ole">
            <mc:AlternateContent xmlns:mc="http://schemas.openxmlformats.org/markup-compatibility/2006">
              <mc:Choice xmlns:v="urn:schemas-microsoft-com:vml" Requires="v">
                <p:oleObj spid="_x0000_s1067758" name="Equation" r:id="rId12" imgW="152400" imgH="215900" progId="Equation.3">
                  <p:embed/>
                </p:oleObj>
              </mc:Choice>
              <mc:Fallback>
                <p:oleObj name="Equation" r:id="rId12" imgW="152400" imgH="215900" progId="Equation.3">
                  <p:embed/>
                  <p:pic>
                    <p:nvPicPr>
                      <p:cNvPr id="0" name=""/>
                      <p:cNvPicPr/>
                      <p:nvPr/>
                    </p:nvPicPr>
                    <p:blipFill>
                      <a:blip r:embed="rId13"/>
                      <a:stretch>
                        <a:fillRect/>
                      </a:stretch>
                    </p:blipFill>
                    <p:spPr>
                      <a:xfrm>
                        <a:off x="4360863" y="3340100"/>
                        <a:ext cx="300037" cy="425450"/>
                      </a:xfrm>
                      <a:prstGeom prst="rect">
                        <a:avLst/>
                      </a:prstGeom>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1485770281"/>
              </p:ext>
            </p:extLst>
          </p:nvPr>
        </p:nvGraphicFramePr>
        <p:xfrm>
          <a:off x="4929188" y="3340100"/>
          <a:ext cx="323850" cy="425450"/>
        </p:xfrm>
        <a:graphic>
          <a:graphicData uri="http://schemas.openxmlformats.org/presentationml/2006/ole">
            <mc:AlternateContent xmlns:mc="http://schemas.openxmlformats.org/markup-compatibility/2006">
              <mc:Choice xmlns:v="urn:schemas-microsoft-com:vml" Requires="v">
                <p:oleObj spid="_x0000_s1067759" name="Equation" r:id="rId14" imgW="165100" imgH="215900" progId="Equation.3">
                  <p:embed/>
                </p:oleObj>
              </mc:Choice>
              <mc:Fallback>
                <p:oleObj name="Equation" r:id="rId14" imgW="165100" imgH="215900" progId="Equation.3">
                  <p:embed/>
                  <p:pic>
                    <p:nvPicPr>
                      <p:cNvPr id="0" name=""/>
                      <p:cNvPicPr/>
                      <p:nvPr/>
                    </p:nvPicPr>
                    <p:blipFill>
                      <a:blip r:embed="rId15"/>
                      <a:stretch>
                        <a:fillRect/>
                      </a:stretch>
                    </p:blipFill>
                    <p:spPr>
                      <a:xfrm>
                        <a:off x="4929188" y="3340100"/>
                        <a:ext cx="323850" cy="425450"/>
                      </a:xfrm>
                      <a:prstGeom prst="rect">
                        <a:avLst/>
                      </a:prstGeom>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2855423948"/>
              </p:ext>
            </p:extLst>
          </p:nvPr>
        </p:nvGraphicFramePr>
        <p:xfrm>
          <a:off x="5797550" y="3352800"/>
          <a:ext cx="323850" cy="400050"/>
        </p:xfrm>
        <a:graphic>
          <a:graphicData uri="http://schemas.openxmlformats.org/presentationml/2006/ole">
            <mc:AlternateContent xmlns:mc="http://schemas.openxmlformats.org/markup-compatibility/2006">
              <mc:Choice xmlns:v="urn:schemas-microsoft-com:vml" Requires="v">
                <p:oleObj spid="_x0000_s1067760" name="Equation" r:id="rId16" imgW="165100" imgH="203200" progId="Equation.3">
                  <p:embed/>
                </p:oleObj>
              </mc:Choice>
              <mc:Fallback>
                <p:oleObj name="Equation" r:id="rId16" imgW="165100" imgH="203200" progId="Equation.3">
                  <p:embed/>
                  <p:pic>
                    <p:nvPicPr>
                      <p:cNvPr id="0" name=""/>
                      <p:cNvPicPr/>
                      <p:nvPr/>
                    </p:nvPicPr>
                    <p:blipFill>
                      <a:blip r:embed="rId17"/>
                      <a:stretch>
                        <a:fillRect/>
                      </a:stretch>
                    </p:blipFill>
                    <p:spPr>
                      <a:xfrm>
                        <a:off x="5797550" y="3352800"/>
                        <a:ext cx="323850" cy="400050"/>
                      </a:xfrm>
                      <a:prstGeom prst="rect">
                        <a:avLst/>
                      </a:prstGeom>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13651555"/>
              </p:ext>
            </p:extLst>
          </p:nvPr>
        </p:nvGraphicFramePr>
        <p:xfrm>
          <a:off x="1735138" y="4343400"/>
          <a:ext cx="298450" cy="400050"/>
        </p:xfrm>
        <a:graphic>
          <a:graphicData uri="http://schemas.openxmlformats.org/presentationml/2006/ole">
            <mc:AlternateContent xmlns:mc="http://schemas.openxmlformats.org/markup-compatibility/2006">
              <mc:Choice xmlns:v="urn:schemas-microsoft-com:vml" Requires="v">
                <p:oleObj spid="_x0000_s1067761" name="Equation" r:id="rId18" imgW="152400" imgH="203200" progId="Equation.3">
                  <p:embed/>
                </p:oleObj>
              </mc:Choice>
              <mc:Fallback>
                <p:oleObj name="Equation" r:id="rId18" imgW="152400" imgH="203200" progId="Equation.3">
                  <p:embed/>
                  <p:pic>
                    <p:nvPicPr>
                      <p:cNvPr id="0" name=""/>
                      <p:cNvPicPr/>
                      <p:nvPr/>
                    </p:nvPicPr>
                    <p:blipFill>
                      <a:blip r:embed="rId19"/>
                      <a:stretch>
                        <a:fillRect/>
                      </a:stretch>
                    </p:blipFill>
                    <p:spPr>
                      <a:xfrm>
                        <a:off x="1735138" y="4343400"/>
                        <a:ext cx="298450" cy="400050"/>
                      </a:xfrm>
                      <a:prstGeom prst="rect">
                        <a:avLst/>
                      </a:prstGeom>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3446985261"/>
              </p:ext>
            </p:extLst>
          </p:nvPr>
        </p:nvGraphicFramePr>
        <p:xfrm>
          <a:off x="2343150" y="4343400"/>
          <a:ext cx="323850" cy="400050"/>
        </p:xfrm>
        <a:graphic>
          <a:graphicData uri="http://schemas.openxmlformats.org/presentationml/2006/ole">
            <mc:AlternateContent xmlns:mc="http://schemas.openxmlformats.org/markup-compatibility/2006">
              <mc:Choice xmlns:v="urn:schemas-microsoft-com:vml" Requires="v">
                <p:oleObj spid="_x0000_s1067762" name="Equation" r:id="rId20" imgW="165100" imgH="203200" progId="Equation.3">
                  <p:embed/>
                </p:oleObj>
              </mc:Choice>
              <mc:Fallback>
                <p:oleObj name="Equation" r:id="rId20" imgW="165100" imgH="203200" progId="Equation.3">
                  <p:embed/>
                  <p:pic>
                    <p:nvPicPr>
                      <p:cNvPr id="0" name=""/>
                      <p:cNvPicPr/>
                      <p:nvPr/>
                    </p:nvPicPr>
                    <p:blipFill>
                      <a:blip r:embed="rId21"/>
                      <a:stretch>
                        <a:fillRect/>
                      </a:stretch>
                    </p:blipFill>
                    <p:spPr>
                      <a:xfrm>
                        <a:off x="2343150" y="4343400"/>
                        <a:ext cx="323850" cy="400050"/>
                      </a:xfrm>
                      <a:prstGeom prst="rect">
                        <a:avLst/>
                      </a:prstGeom>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559209684"/>
              </p:ext>
            </p:extLst>
          </p:nvPr>
        </p:nvGraphicFramePr>
        <p:xfrm>
          <a:off x="2819400" y="4330700"/>
          <a:ext cx="300037" cy="425450"/>
        </p:xfrm>
        <a:graphic>
          <a:graphicData uri="http://schemas.openxmlformats.org/presentationml/2006/ole">
            <mc:AlternateContent xmlns:mc="http://schemas.openxmlformats.org/markup-compatibility/2006">
              <mc:Choice xmlns:v="urn:schemas-microsoft-com:vml" Requires="v">
                <p:oleObj spid="_x0000_s1067763" name="Equation" r:id="rId22" imgW="152400" imgH="215900" progId="Equation.3">
                  <p:embed/>
                </p:oleObj>
              </mc:Choice>
              <mc:Fallback>
                <p:oleObj name="Equation" r:id="rId22" imgW="152400" imgH="215900" progId="Equation.3">
                  <p:embed/>
                  <p:pic>
                    <p:nvPicPr>
                      <p:cNvPr id="0" name=""/>
                      <p:cNvPicPr/>
                      <p:nvPr/>
                    </p:nvPicPr>
                    <p:blipFill>
                      <a:blip r:embed="rId23"/>
                      <a:stretch>
                        <a:fillRect/>
                      </a:stretch>
                    </p:blipFill>
                    <p:spPr>
                      <a:xfrm>
                        <a:off x="2819400" y="4330700"/>
                        <a:ext cx="300037" cy="425450"/>
                      </a:xfrm>
                      <a:prstGeom prst="rect">
                        <a:avLst/>
                      </a:prstGeom>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3498815256"/>
              </p:ext>
            </p:extLst>
          </p:nvPr>
        </p:nvGraphicFramePr>
        <p:xfrm>
          <a:off x="3429000" y="4343400"/>
          <a:ext cx="325437" cy="400050"/>
        </p:xfrm>
        <a:graphic>
          <a:graphicData uri="http://schemas.openxmlformats.org/presentationml/2006/ole">
            <mc:AlternateContent xmlns:mc="http://schemas.openxmlformats.org/markup-compatibility/2006">
              <mc:Choice xmlns:v="urn:schemas-microsoft-com:vml" Requires="v">
                <p:oleObj spid="_x0000_s1067764" name="Equation" r:id="rId24" imgW="165100" imgH="203200" progId="Equation.3">
                  <p:embed/>
                </p:oleObj>
              </mc:Choice>
              <mc:Fallback>
                <p:oleObj name="Equation" r:id="rId24" imgW="165100" imgH="203200" progId="Equation.3">
                  <p:embed/>
                  <p:pic>
                    <p:nvPicPr>
                      <p:cNvPr id="0" name=""/>
                      <p:cNvPicPr/>
                      <p:nvPr/>
                    </p:nvPicPr>
                    <p:blipFill>
                      <a:blip r:embed="rId25"/>
                      <a:stretch>
                        <a:fillRect/>
                      </a:stretch>
                    </p:blipFill>
                    <p:spPr>
                      <a:xfrm>
                        <a:off x="3429000" y="4343400"/>
                        <a:ext cx="325437" cy="400050"/>
                      </a:xfrm>
                      <a:prstGeom prst="rect">
                        <a:avLst/>
                      </a:prstGeom>
                    </p:spPr>
                  </p:pic>
                </p:oleObj>
              </mc:Fallback>
            </mc:AlternateContent>
          </a:graphicData>
        </a:graphic>
      </p:graphicFrame>
      <p:graphicFrame>
        <p:nvGraphicFramePr>
          <p:cNvPr id="17" name="Object 16"/>
          <p:cNvGraphicFramePr>
            <a:graphicFrameLocks noChangeAspect="1"/>
          </p:cNvGraphicFramePr>
          <p:nvPr>
            <p:extLst>
              <p:ext uri="{D42A27DB-BD31-4B8C-83A1-F6EECF244321}">
                <p14:modId xmlns:p14="http://schemas.microsoft.com/office/powerpoint/2010/main" val="3981742618"/>
              </p:ext>
            </p:extLst>
          </p:nvPr>
        </p:nvGraphicFramePr>
        <p:xfrm>
          <a:off x="4267200" y="4330700"/>
          <a:ext cx="323850" cy="425450"/>
        </p:xfrm>
        <a:graphic>
          <a:graphicData uri="http://schemas.openxmlformats.org/presentationml/2006/ole">
            <mc:AlternateContent xmlns:mc="http://schemas.openxmlformats.org/markup-compatibility/2006">
              <mc:Choice xmlns:v="urn:schemas-microsoft-com:vml" Requires="v">
                <p:oleObj spid="_x0000_s1067765" name="Equation" r:id="rId26" imgW="165100" imgH="215900" progId="Equation.3">
                  <p:embed/>
                </p:oleObj>
              </mc:Choice>
              <mc:Fallback>
                <p:oleObj name="Equation" r:id="rId26" imgW="165100" imgH="215900" progId="Equation.3">
                  <p:embed/>
                  <p:pic>
                    <p:nvPicPr>
                      <p:cNvPr id="0" name=""/>
                      <p:cNvPicPr/>
                      <p:nvPr/>
                    </p:nvPicPr>
                    <p:blipFill>
                      <a:blip r:embed="rId27"/>
                      <a:stretch>
                        <a:fillRect/>
                      </a:stretch>
                    </p:blipFill>
                    <p:spPr>
                      <a:xfrm>
                        <a:off x="4267200" y="4330700"/>
                        <a:ext cx="323850" cy="425450"/>
                      </a:xfrm>
                      <a:prstGeom prst="rect">
                        <a:avLst/>
                      </a:prstGeom>
                    </p:spPr>
                  </p:pic>
                </p:oleObj>
              </mc:Fallback>
            </mc:AlternateContent>
          </a:graphicData>
        </a:graphic>
      </p:graphicFrame>
      <p:graphicFrame>
        <p:nvGraphicFramePr>
          <p:cNvPr id="18" name="Object 17"/>
          <p:cNvGraphicFramePr>
            <a:graphicFrameLocks noChangeAspect="1"/>
          </p:cNvGraphicFramePr>
          <p:nvPr>
            <p:extLst>
              <p:ext uri="{D42A27DB-BD31-4B8C-83A1-F6EECF244321}">
                <p14:modId xmlns:p14="http://schemas.microsoft.com/office/powerpoint/2010/main" val="3389813190"/>
              </p:ext>
            </p:extLst>
          </p:nvPr>
        </p:nvGraphicFramePr>
        <p:xfrm>
          <a:off x="5010150" y="4330700"/>
          <a:ext cx="323850" cy="425450"/>
        </p:xfrm>
        <a:graphic>
          <a:graphicData uri="http://schemas.openxmlformats.org/presentationml/2006/ole">
            <mc:AlternateContent xmlns:mc="http://schemas.openxmlformats.org/markup-compatibility/2006">
              <mc:Choice xmlns:v="urn:schemas-microsoft-com:vml" Requires="v">
                <p:oleObj spid="_x0000_s1067766" name="Equation" r:id="rId28" imgW="165100" imgH="215900" progId="Equation.3">
                  <p:embed/>
                </p:oleObj>
              </mc:Choice>
              <mc:Fallback>
                <p:oleObj name="Equation" r:id="rId28" imgW="165100" imgH="215900" progId="Equation.3">
                  <p:embed/>
                  <p:pic>
                    <p:nvPicPr>
                      <p:cNvPr id="0" name=""/>
                      <p:cNvPicPr/>
                      <p:nvPr/>
                    </p:nvPicPr>
                    <p:blipFill>
                      <a:blip r:embed="rId29"/>
                      <a:stretch>
                        <a:fillRect/>
                      </a:stretch>
                    </p:blipFill>
                    <p:spPr>
                      <a:xfrm>
                        <a:off x="5010150" y="4330700"/>
                        <a:ext cx="323850" cy="425450"/>
                      </a:xfrm>
                      <a:prstGeom prst="rect">
                        <a:avLst/>
                      </a:prstGeom>
                    </p:spPr>
                  </p:pic>
                </p:oleObj>
              </mc:Fallback>
            </mc:AlternateContent>
          </a:graphicData>
        </a:graphic>
      </p:graphicFrame>
      <p:graphicFrame>
        <p:nvGraphicFramePr>
          <p:cNvPr id="19" name="Object 18"/>
          <p:cNvGraphicFramePr>
            <a:graphicFrameLocks noChangeAspect="1"/>
          </p:cNvGraphicFramePr>
          <p:nvPr>
            <p:extLst>
              <p:ext uri="{D42A27DB-BD31-4B8C-83A1-F6EECF244321}">
                <p14:modId xmlns:p14="http://schemas.microsoft.com/office/powerpoint/2010/main" val="3685864504"/>
              </p:ext>
            </p:extLst>
          </p:nvPr>
        </p:nvGraphicFramePr>
        <p:xfrm>
          <a:off x="5334000" y="4343400"/>
          <a:ext cx="323850" cy="400050"/>
        </p:xfrm>
        <a:graphic>
          <a:graphicData uri="http://schemas.openxmlformats.org/presentationml/2006/ole">
            <mc:AlternateContent xmlns:mc="http://schemas.openxmlformats.org/markup-compatibility/2006">
              <mc:Choice xmlns:v="urn:schemas-microsoft-com:vml" Requires="v">
                <p:oleObj spid="_x0000_s1067767" name="Equation" r:id="rId30" imgW="165100" imgH="203200" progId="Equation.3">
                  <p:embed/>
                </p:oleObj>
              </mc:Choice>
              <mc:Fallback>
                <p:oleObj name="Equation" r:id="rId30" imgW="165100" imgH="203200" progId="Equation.3">
                  <p:embed/>
                  <p:pic>
                    <p:nvPicPr>
                      <p:cNvPr id="0" name=""/>
                      <p:cNvPicPr/>
                      <p:nvPr/>
                    </p:nvPicPr>
                    <p:blipFill>
                      <a:blip r:embed="rId31"/>
                      <a:stretch>
                        <a:fillRect/>
                      </a:stretch>
                    </p:blipFill>
                    <p:spPr>
                      <a:xfrm>
                        <a:off x="5334000" y="4343400"/>
                        <a:ext cx="323850" cy="400050"/>
                      </a:xfrm>
                      <a:prstGeom prst="rect">
                        <a:avLst/>
                      </a:prstGeom>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3643680432"/>
              </p:ext>
            </p:extLst>
          </p:nvPr>
        </p:nvGraphicFramePr>
        <p:xfrm>
          <a:off x="5937250" y="4330700"/>
          <a:ext cx="298450" cy="425450"/>
        </p:xfrm>
        <a:graphic>
          <a:graphicData uri="http://schemas.openxmlformats.org/presentationml/2006/ole">
            <mc:AlternateContent xmlns:mc="http://schemas.openxmlformats.org/markup-compatibility/2006">
              <mc:Choice xmlns:v="urn:schemas-microsoft-com:vml" Requires="v">
                <p:oleObj spid="_x0000_s1067768" name="Equation" r:id="rId32" imgW="152400" imgH="215900" progId="Equation.3">
                  <p:embed/>
                </p:oleObj>
              </mc:Choice>
              <mc:Fallback>
                <p:oleObj name="Equation" r:id="rId32" imgW="152400" imgH="215900" progId="Equation.3">
                  <p:embed/>
                  <p:pic>
                    <p:nvPicPr>
                      <p:cNvPr id="0" name=""/>
                      <p:cNvPicPr/>
                      <p:nvPr/>
                    </p:nvPicPr>
                    <p:blipFill>
                      <a:blip r:embed="rId33"/>
                      <a:stretch>
                        <a:fillRect/>
                      </a:stretch>
                    </p:blipFill>
                    <p:spPr>
                      <a:xfrm>
                        <a:off x="5937250" y="4330700"/>
                        <a:ext cx="298450" cy="425450"/>
                      </a:xfrm>
                      <a:prstGeom prst="rect">
                        <a:avLst/>
                      </a:prstGeom>
                    </p:spPr>
                  </p:pic>
                </p:oleObj>
              </mc:Fallback>
            </mc:AlternateContent>
          </a:graphicData>
        </a:graphic>
      </p:graphicFrame>
      <p:graphicFrame>
        <p:nvGraphicFramePr>
          <p:cNvPr id="21" name="Object 20"/>
          <p:cNvGraphicFramePr>
            <a:graphicFrameLocks noChangeAspect="1"/>
          </p:cNvGraphicFramePr>
          <p:nvPr>
            <p:extLst>
              <p:ext uri="{D42A27DB-BD31-4B8C-83A1-F6EECF244321}">
                <p14:modId xmlns:p14="http://schemas.microsoft.com/office/powerpoint/2010/main" val="2935161122"/>
              </p:ext>
            </p:extLst>
          </p:nvPr>
        </p:nvGraphicFramePr>
        <p:xfrm>
          <a:off x="6534150" y="4330700"/>
          <a:ext cx="323850" cy="425450"/>
        </p:xfrm>
        <a:graphic>
          <a:graphicData uri="http://schemas.openxmlformats.org/presentationml/2006/ole">
            <mc:AlternateContent xmlns:mc="http://schemas.openxmlformats.org/markup-compatibility/2006">
              <mc:Choice xmlns:v="urn:schemas-microsoft-com:vml" Requires="v">
                <p:oleObj spid="_x0000_s1067769" name="Equation" r:id="rId34" imgW="165100" imgH="215900" progId="Equation.3">
                  <p:embed/>
                </p:oleObj>
              </mc:Choice>
              <mc:Fallback>
                <p:oleObj name="Equation" r:id="rId34" imgW="165100" imgH="215900" progId="Equation.3">
                  <p:embed/>
                  <p:pic>
                    <p:nvPicPr>
                      <p:cNvPr id="0" name=""/>
                      <p:cNvPicPr/>
                      <p:nvPr/>
                    </p:nvPicPr>
                    <p:blipFill>
                      <a:blip r:embed="rId35"/>
                      <a:stretch>
                        <a:fillRect/>
                      </a:stretch>
                    </p:blipFill>
                    <p:spPr>
                      <a:xfrm>
                        <a:off x="6534150" y="4330700"/>
                        <a:ext cx="323850" cy="425450"/>
                      </a:xfrm>
                      <a:prstGeom prst="rect">
                        <a:avLst/>
                      </a:prstGeom>
                    </p:spPr>
                  </p:pic>
                </p:oleObj>
              </mc:Fallback>
            </mc:AlternateContent>
          </a:graphicData>
        </a:graphic>
      </p:graphicFrame>
      <p:cxnSp>
        <p:nvCxnSpPr>
          <p:cNvPr id="22" name="Straight Arrow Connector 21"/>
          <p:cNvCxnSpPr/>
          <p:nvPr/>
        </p:nvCxnSpPr>
        <p:spPr bwMode="auto">
          <a:xfrm flipV="1">
            <a:off x="2514600" y="3733800"/>
            <a:ext cx="685800" cy="609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3" name="Straight Arrow Connector 22"/>
          <p:cNvCxnSpPr/>
          <p:nvPr/>
        </p:nvCxnSpPr>
        <p:spPr bwMode="auto">
          <a:xfrm flipV="1">
            <a:off x="1905000" y="3810000"/>
            <a:ext cx="76200" cy="533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4" name="Straight Arrow Connector 23"/>
          <p:cNvCxnSpPr/>
          <p:nvPr/>
        </p:nvCxnSpPr>
        <p:spPr bwMode="auto">
          <a:xfrm flipV="1">
            <a:off x="3048000" y="3733800"/>
            <a:ext cx="685800" cy="609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5" name="Straight Arrow Connector 24"/>
          <p:cNvCxnSpPr/>
          <p:nvPr/>
        </p:nvCxnSpPr>
        <p:spPr bwMode="auto">
          <a:xfrm flipV="1">
            <a:off x="3657600" y="3810000"/>
            <a:ext cx="152400" cy="533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6" name="Straight Arrow Connector 25"/>
          <p:cNvCxnSpPr/>
          <p:nvPr/>
        </p:nvCxnSpPr>
        <p:spPr bwMode="auto">
          <a:xfrm flipH="1" flipV="1">
            <a:off x="3962400" y="3810000"/>
            <a:ext cx="457200" cy="533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7" name="Straight Arrow Connector 26"/>
          <p:cNvCxnSpPr/>
          <p:nvPr/>
        </p:nvCxnSpPr>
        <p:spPr bwMode="auto">
          <a:xfrm flipH="1" flipV="1">
            <a:off x="1219200" y="3810000"/>
            <a:ext cx="3810000" cy="4572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graphicFrame>
        <p:nvGraphicFramePr>
          <p:cNvPr id="28" name="Object 27"/>
          <p:cNvGraphicFramePr>
            <a:graphicFrameLocks noChangeAspect="1"/>
          </p:cNvGraphicFramePr>
          <p:nvPr>
            <p:extLst>
              <p:ext uri="{D42A27DB-BD31-4B8C-83A1-F6EECF244321}">
                <p14:modId xmlns:p14="http://schemas.microsoft.com/office/powerpoint/2010/main" val="1302475482"/>
              </p:ext>
            </p:extLst>
          </p:nvPr>
        </p:nvGraphicFramePr>
        <p:xfrm>
          <a:off x="1041400" y="3340100"/>
          <a:ext cx="325438" cy="425450"/>
        </p:xfrm>
        <a:graphic>
          <a:graphicData uri="http://schemas.openxmlformats.org/presentationml/2006/ole">
            <mc:AlternateContent xmlns:mc="http://schemas.openxmlformats.org/markup-compatibility/2006">
              <mc:Choice xmlns:v="urn:schemas-microsoft-com:vml" Requires="v">
                <p:oleObj spid="_x0000_s1067770" name="Equation" r:id="rId36" imgW="165100" imgH="215900" progId="Equation.3">
                  <p:embed/>
                </p:oleObj>
              </mc:Choice>
              <mc:Fallback>
                <p:oleObj name="Equation" r:id="rId36" imgW="165100" imgH="215900" progId="Equation.3">
                  <p:embed/>
                  <p:pic>
                    <p:nvPicPr>
                      <p:cNvPr id="0" name=""/>
                      <p:cNvPicPr/>
                      <p:nvPr/>
                    </p:nvPicPr>
                    <p:blipFill>
                      <a:blip r:embed="rId37"/>
                      <a:stretch>
                        <a:fillRect/>
                      </a:stretch>
                    </p:blipFill>
                    <p:spPr>
                      <a:xfrm>
                        <a:off x="1041400" y="3340100"/>
                        <a:ext cx="325438" cy="425450"/>
                      </a:xfrm>
                      <a:prstGeom prst="rect">
                        <a:avLst/>
                      </a:prstGeom>
                    </p:spPr>
                  </p:pic>
                </p:oleObj>
              </mc:Fallback>
            </mc:AlternateContent>
          </a:graphicData>
        </a:graphic>
      </p:graphicFrame>
      <p:cxnSp>
        <p:nvCxnSpPr>
          <p:cNvPr id="29" name="Straight Arrow Connector 28"/>
          <p:cNvCxnSpPr/>
          <p:nvPr/>
        </p:nvCxnSpPr>
        <p:spPr bwMode="auto">
          <a:xfrm flipH="1" flipV="1">
            <a:off x="4572000" y="3733800"/>
            <a:ext cx="990600" cy="609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0" name="Straight Arrow Connector 29"/>
          <p:cNvCxnSpPr>
            <a:stCxn id="21" idx="0"/>
          </p:cNvCxnSpPr>
          <p:nvPr/>
        </p:nvCxnSpPr>
        <p:spPr bwMode="auto">
          <a:xfrm flipH="1" flipV="1">
            <a:off x="5181600" y="3733800"/>
            <a:ext cx="1514475" cy="609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1" name="Straight Arrow Connector 30"/>
          <p:cNvCxnSpPr/>
          <p:nvPr/>
        </p:nvCxnSpPr>
        <p:spPr bwMode="auto">
          <a:xfrm flipH="1" flipV="1">
            <a:off x="5943600" y="3733800"/>
            <a:ext cx="152401" cy="609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32" name="TextBox 31"/>
          <p:cNvSpPr txBox="1"/>
          <p:nvPr/>
        </p:nvSpPr>
        <p:spPr>
          <a:xfrm>
            <a:off x="304800" y="5486400"/>
            <a:ext cx="7141498" cy="1200328"/>
          </a:xfrm>
          <a:prstGeom prst="rect">
            <a:avLst/>
          </a:prstGeom>
          <a:noFill/>
        </p:spPr>
        <p:txBody>
          <a:bodyPr wrap="none" rtlCol="0">
            <a:spAutoFit/>
          </a:bodyPr>
          <a:lstStyle/>
          <a:p>
            <a:pPr algn="l"/>
            <a:r>
              <a:rPr lang="en-US" sz="2400" dirty="0" smtClean="0">
                <a:solidFill>
                  <a:srgbClr val="0000FF"/>
                </a:solidFill>
              </a:rPr>
              <a:t>Two key side effects of training a word-level model:</a:t>
            </a:r>
          </a:p>
          <a:p>
            <a:pPr marL="742950" lvl="1" indent="-285750" algn="l">
              <a:buFont typeface="Arial"/>
              <a:buChar char="•"/>
            </a:pPr>
            <a:r>
              <a:rPr lang="en-US" sz="2400" dirty="0" smtClean="0">
                <a:solidFill>
                  <a:srgbClr val="0000FF"/>
                </a:solidFill>
              </a:rPr>
              <a:t>Word-level alignment</a:t>
            </a:r>
          </a:p>
          <a:p>
            <a:pPr marL="742950" lvl="1" indent="-285750" algn="l">
              <a:buFont typeface="Arial"/>
              <a:buChar char="•"/>
            </a:pPr>
            <a:r>
              <a:rPr lang="en-US" sz="2400" dirty="0" smtClean="0">
                <a:solidFill>
                  <a:srgbClr val="0000FF"/>
                </a:solidFill>
              </a:rPr>
              <a:t>p(f | e): translation dictionary</a:t>
            </a:r>
          </a:p>
        </p:txBody>
      </p:sp>
    </p:spTree>
    <p:extLst>
      <p:ext uri="{BB962C8B-B14F-4D97-AF65-F5344CB8AC3E}">
        <p14:creationId xmlns:p14="http://schemas.microsoft.com/office/powerpoint/2010/main" val="187609103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Training a word-level model</a:t>
            </a:r>
            <a:endParaRPr lang="en-US" dirty="0"/>
          </a:p>
        </p:txBody>
      </p:sp>
      <p:graphicFrame>
        <p:nvGraphicFramePr>
          <p:cNvPr id="9" name="Object 8"/>
          <p:cNvGraphicFramePr>
            <a:graphicFrameLocks noChangeAspect="1"/>
          </p:cNvGraphicFramePr>
          <p:nvPr>
            <p:extLst>
              <p:ext uri="{D42A27DB-BD31-4B8C-83A1-F6EECF244321}">
                <p14:modId xmlns:p14="http://schemas.microsoft.com/office/powerpoint/2010/main" val="1828313807"/>
              </p:ext>
            </p:extLst>
          </p:nvPr>
        </p:nvGraphicFramePr>
        <p:xfrm>
          <a:off x="1295400" y="1828800"/>
          <a:ext cx="5476876" cy="900113"/>
        </p:xfrm>
        <a:graphic>
          <a:graphicData uri="http://schemas.openxmlformats.org/presentationml/2006/ole">
            <mc:AlternateContent xmlns:mc="http://schemas.openxmlformats.org/markup-compatibility/2006">
              <mc:Choice xmlns:v="urn:schemas-microsoft-com:vml" Requires="v">
                <p:oleObj spid="_x0000_s1027173" name="Equation" r:id="rId3" imgW="2781300" imgH="457200" progId="Equation.3">
                  <p:embed/>
                </p:oleObj>
              </mc:Choice>
              <mc:Fallback>
                <p:oleObj name="Equation" r:id="rId3" imgW="2781300" imgH="457200" progId="Equation.3">
                  <p:embed/>
                  <p:pic>
                    <p:nvPicPr>
                      <p:cNvPr id="0" name=""/>
                      <p:cNvPicPr/>
                      <p:nvPr/>
                    </p:nvPicPr>
                    <p:blipFill>
                      <a:blip r:embed="rId4"/>
                      <a:stretch>
                        <a:fillRect/>
                      </a:stretch>
                    </p:blipFill>
                    <p:spPr>
                      <a:xfrm>
                        <a:off x="1295400" y="1828800"/>
                        <a:ext cx="5476876" cy="900113"/>
                      </a:xfrm>
                      <a:prstGeom prst="rect">
                        <a:avLst/>
                      </a:prstGeom>
                    </p:spPr>
                  </p:pic>
                </p:oleObj>
              </mc:Fallback>
            </mc:AlternateContent>
          </a:graphicData>
        </a:graphic>
      </p:graphicFrame>
      <p:sp>
        <p:nvSpPr>
          <p:cNvPr id="10" name="Oval 9"/>
          <p:cNvSpPr/>
          <p:nvPr/>
        </p:nvSpPr>
        <p:spPr bwMode="auto">
          <a:xfrm>
            <a:off x="5486400" y="1981200"/>
            <a:ext cx="1524000" cy="609600"/>
          </a:xfrm>
          <a:prstGeom prst="ellipse">
            <a:avLst/>
          </a:prstGeom>
          <a:solidFill>
            <a:srgbClr val="FF0000">
              <a:alpha val="17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1" charset="0"/>
            </a:endParaRPr>
          </a:p>
        </p:txBody>
      </p:sp>
      <p:sp>
        <p:nvSpPr>
          <p:cNvPr id="14" name="TextBox 13"/>
          <p:cNvSpPr txBox="1"/>
          <p:nvPr/>
        </p:nvSpPr>
        <p:spPr>
          <a:xfrm>
            <a:off x="1600200" y="2971800"/>
            <a:ext cx="4067790" cy="461665"/>
          </a:xfrm>
          <a:prstGeom prst="rect">
            <a:avLst/>
          </a:prstGeom>
          <a:noFill/>
        </p:spPr>
        <p:txBody>
          <a:bodyPr wrap="none" rtlCol="0">
            <a:spAutoFit/>
          </a:bodyPr>
          <a:lstStyle/>
          <a:p>
            <a:pPr algn="l"/>
            <a:r>
              <a:rPr lang="en-US" sz="2400" dirty="0" smtClean="0">
                <a:solidFill>
                  <a:srgbClr val="FF0000"/>
                </a:solidFill>
              </a:rPr>
              <a:t>Where do these come from?</a:t>
            </a:r>
          </a:p>
        </p:txBody>
      </p:sp>
      <p:cxnSp>
        <p:nvCxnSpPr>
          <p:cNvPr id="16" name="Straight Arrow Connector 15"/>
          <p:cNvCxnSpPr/>
          <p:nvPr/>
        </p:nvCxnSpPr>
        <p:spPr bwMode="auto">
          <a:xfrm flipV="1">
            <a:off x="5410200" y="2590800"/>
            <a:ext cx="685800" cy="457200"/>
          </a:xfrm>
          <a:prstGeom prst="straightConnector1">
            <a:avLst/>
          </a:prstGeom>
          <a:solidFill>
            <a:schemeClr val="accent1"/>
          </a:solidFill>
          <a:ln w="9525" cap="flat" cmpd="sng" algn="ctr">
            <a:solidFill>
              <a:srgbClr val="FF0000"/>
            </a:solidFill>
            <a:prstDash val="solid"/>
            <a:round/>
            <a:headEnd type="none" w="med" len="med"/>
            <a:tailEnd type="arrow"/>
          </a:ln>
          <a:effectLst/>
        </p:spPr>
      </p:cxnSp>
      <p:grpSp>
        <p:nvGrpSpPr>
          <p:cNvPr id="23" name="Group 22"/>
          <p:cNvGrpSpPr/>
          <p:nvPr/>
        </p:nvGrpSpPr>
        <p:grpSpPr>
          <a:xfrm>
            <a:off x="457200" y="4648200"/>
            <a:ext cx="8077200" cy="1981200"/>
            <a:chOff x="457200" y="4648200"/>
            <a:chExt cx="8077200" cy="1981200"/>
          </a:xfrm>
        </p:grpSpPr>
        <p:sp>
          <p:nvSpPr>
            <p:cNvPr id="18" name="Rectangle 3"/>
            <p:cNvSpPr txBox="1">
              <a:spLocks noChangeArrowheads="1"/>
            </p:cNvSpPr>
            <p:nvPr/>
          </p:nvSpPr>
          <p:spPr bwMode="auto">
            <a:xfrm>
              <a:off x="457200" y="4648200"/>
              <a:ext cx="3200400" cy="1905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ＭＳ Ｐゴシック" pitchFamily="-111" charset="-128"/>
                </a:defRPr>
              </a:lvl2pPr>
              <a:lvl3pPr marL="1143000" indent="-228600" algn="l" rtl="0" fontAlgn="base">
                <a:spcBef>
                  <a:spcPct val="20000"/>
                </a:spcBef>
                <a:spcAft>
                  <a:spcPct val="0"/>
                </a:spcAft>
                <a:buChar char="•"/>
                <a:defRPr sz="2400">
                  <a:solidFill>
                    <a:schemeClr val="tx1"/>
                  </a:solidFill>
                  <a:latin typeface="+mn-lt"/>
                  <a:ea typeface="ＭＳ Ｐゴシック" pitchFamily="-111" charset="-128"/>
                </a:defRPr>
              </a:lvl3pPr>
              <a:lvl4pPr marL="1600200" indent="-228600" algn="l" rtl="0" fontAlgn="base">
                <a:spcBef>
                  <a:spcPct val="20000"/>
                </a:spcBef>
                <a:spcAft>
                  <a:spcPct val="0"/>
                </a:spcAft>
                <a:buChar char="–"/>
                <a:defRPr sz="2000">
                  <a:solidFill>
                    <a:schemeClr val="tx1"/>
                  </a:solidFill>
                  <a:latin typeface="+mn-lt"/>
                  <a:ea typeface="ＭＳ Ｐゴシック" pitchFamily="-111" charset="-128"/>
                </a:defRPr>
              </a:lvl4pPr>
              <a:lvl5pPr marL="2057400" indent="-228600" algn="l" rtl="0" fontAlgn="base">
                <a:spcBef>
                  <a:spcPct val="20000"/>
                </a:spcBef>
                <a:spcAft>
                  <a:spcPct val="0"/>
                </a:spcAft>
                <a:buChar char="»"/>
                <a:defRPr sz="2000">
                  <a:solidFill>
                    <a:schemeClr val="tx1"/>
                  </a:solidFill>
                  <a:latin typeface="+mn-lt"/>
                  <a:ea typeface="ＭＳ Ｐゴシック" pitchFamily="-111" charset="-128"/>
                </a:defRPr>
              </a:lvl5pPr>
              <a:lvl6pPr marL="2514600" indent="-228600" algn="l" rtl="0" fontAlgn="base">
                <a:spcBef>
                  <a:spcPct val="20000"/>
                </a:spcBef>
                <a:spcAft>
                  <a:spcPct val="0"/>
                </a:spcAft>
                <a:buChar char="»"/>
                <a:defRPr sz="2000">
                  <a:solidFill>
                    <a:schemeClr val="tx1"/>
                  </a:solidFill>
                  <a:latin typeface="+mn-lt"/>
                  <a:ea typeface="ＭＳ Ｐゴシック" pitchFamily="-111"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1"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1"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1" charset="-128"/>
                </a:defRPr>
              </a:lvl9pPr>
            </a:lstStyle>
            <a:p>
              <a:pPr marL="0" indent="0">
                <a:buNone/>
              </a:pPr>
              <a:r>
                <a:rPr lang="en-US" sz="2000" dirty="0" smtClean="0"/>
                <a:t>The old man is happy. He has fished many times.  </a:t>
              </a:r>
            </a:p>
            <a:p>
              <a:pPr marL="0" indent="0">
                <a:buNone/>
              </a:pPr>
              <a:r>
                <a:rPr lang="en-US" sz="2000" dirty="0" smtClean="0"/>
                <a:t>His wife talks to him.  </a:t>
              </a:r>
            </a:p>
            <a:p>
              <a:pPr marL="0" indent="0">
                <a:buNone/>
              </a:pPr>
              <a:r>
                <a:rPr lang="en-US" sz="2000" dirty="0" smtClean="0"/>
                <a:t>The sharks await.</a:t>
              </a:r>
            </a:p>
            <a:p>
              <a:pPr marL="0" indent="0">
                <a:buNone/>
              </a:pPr>
              <a:r>
                <a:rPr lang="en-US" sz="2000" dirty="0" smtClean="0"/>
                <a:t>…</a:t>
              </a:r>
              <a:endParaRPr lang="en-US" sz="2000" dirty="0"/>
            </a:p>
          </p:txBody>
        </p:sp>
        <p:sp>
          <p:nvSpPr>
            <p:cNvPr id="19" name="Rectangle 18"/>
            <p:cNvSpPr>
              <a:spLocks noChangeArrowheads="1"/>
            </p:cNvSpPr>
            <p:nvPr/>
          </p:nvSpPr>
          <p:spPr bwMode="auto">
            <a:xfrm>
              <a:off x="4876800" y="4648200"/>
              <a:ext cx="3657600" cy="1981200"/>
            </a:xfrm>
            <a:prstGeom prst="rect">
              <a:avLst/>
            </a:prstGeom>
            <a:noFill/>
            <a:ln w="9525">
              <a:noFill/>
              <a:miter lim="800000"/>
              <a:headEnd/>
              <a:tailEnd/>
            </a:ln>
            <a:effectLst/>
          </p:spPr>
          <p:txBody>
            <a:bodyPr>
              <a:prstTxWarp prst="textNoShape">
                <a:avLst/>
              </a:prstTxWarp>
            </a:bodyPr>
            <a:lstStyle/>
            <a:p>
              <a:pPr algn="l">
                <a:spcBef>
                  <a:spcPct val="20000"/>
                </a:spcBef>
              </a:pPr>
              <a:r>
                <a:rPr lang="en-US" sz="2000" dirty="0"/>
                <a:t>El </a:t>
              </a:r>
              <a:r>
                <a:rPr lang="en-US" sz="2000" dirty="0" err="1"/>
                <a:t>viejo</a:t>
              </a:r>
              <a:r>
                <a:rPr lang="en-US" sz="2000" dirty="0"/>
                <a:t> </a:t>
              </a:r>
              <a:r>
                <a:rPr lang="en-US" sz="2000" dirty="0" err="1"/>
                <a:t>est</a:t>
              </a:r>
              <a:r>
                <a:rPr lang="en-US" sz="2000" dirty="0" err="1">
                  <a:ea typeface="Arial" pitchFamily="-111" charset="0"/>
                  <a:cs typeface="Arial" pitchFamily="-111" charset="0"/>
                </a:rPr>
                <a:t>á</a:t>
              </a:r>
              <a:r>
                <a:rPr lang="en-US" sz="2000" dirty="0"/>
                <a:t> </a:t>
              </a:r>
              <a:r>
                <a:rPr lang="en-US" sz="2000" dirty="0" err="1"/>
                <a:t>feliz</a:t>
              </a:r>
              <a:r>
                <a:rPr lang="en-US" sz="2000" dirty="0"/>
                <a:t> </a:t>
              </a:r>
              <a:r>
                <a:rPr lang="en-US" sz="2000" dirty="0" err="1"/>
                <a:t>porque</a:t>
              </a:r>
              <a:r>
                <a:rPr lang="en-US" sz="2000" dirty="0"/>
                <a:t> ha </a:t>
              </a:r>
              <a:r>
                <a:rPr lang="en-US" sz="2000" dirty="0" err="1"/>
                <a:t>pescado</a:t>
              </a:r>
              <a:r>
                <a:rPr lang="en-US" sz="2000" dirty="0"/>
                <a:t> </a:t>
              </a:r>
              <a:r>
                <a:rPr lang="en-US" sz="2000" dirty="0" err="1"/>
                <a:t>muchos</a:t>
              </a:r>
              <a:r>
                <a:rPr lang="en-US" sz="2000" dirty="0"/>
                <a:t> </a:t>
              </a:r>
              <a:r>
                <a:rPr lang="en-US" sz="2000" dirty="0" err="1"/>
                <a:t>veces</a:t>
              </a:r>
              <a:r>
                <a:rPr lang="en-US" sz="2000" dirty="0"/>
                <a:t>.  </a:t>
              </a:r>
            </a:p>
            <a:p>
              <a:pPr algn="l">
                <a:spcBef>
                  <a:spcPct val="20000"/>
                </a:spcBef>
              </a:pPr>
              <a:r>
                <a:rPr lang="en-US" sz="2000" dirty="0"/>
                <a:t>Su </a:t>
              </a:r>
              <a:r>
                <a:rPr lang="en-US" sz="2000" dirty="0" err="1"/>
                <a:t>mujer</a:t>
              </a:r>
              <a:r>
                <a:rPr lang="en-US" sz="2000" dirty="0"/>
                <a:t> </a:t>
              </a:r>
              <a:r>
                <a:rPr lang="en-US" sz="2000" dirty="0" err="1"/>
                <a:t>habla</a:t>
              </a:r>
              <a:r>
                <a:rPr lang="en-US" sz="2000" dirty="0"/>
                <a:t> con </a:t>
              </a:r>
              <a:r>
                <a:rPr lang="en-US" sz="2000" dirty="0" err="1">
                  <a:ea typeface="Arial" pitchFamily="-111" charset="0"/>
                  <a:cs typeface="Arial" pitchFamily="-111" charset="0"/>
                </a:rPr>
                <a:t>é</a:t>
              </a:r>
              <a:r>
                <a:rPr lang="en-US" sz="2000" dirty="0" err="1"/>
                <a:t>l</a:t>
              </a:r>
              <a:r>
                <a:rPr lang="en-US" sz="2000" dirty="0"/>
                <a:t>.  </a:t>
              </a:r>
            </a:p>
            <a:p>
              <a:pPr algn="l">
                <a:spcBef>
                  <a:spcPct val="20000"/>
                </a:spcBef>
              </a:pPr>
              <a:r>
                <a:rPr lang="en-US" sz="2000" dirty="0"/>
                <a:t>Los </a:t>
              </a:r>
              <a:r>
                <a:rPr lang="en-US" sz="2000" dirty="0" err="1"/>
                <a:t>tiburones</a:t>
              </a:r>
              <a:r>
                <a:rPr lang="en-US" sz="2000" dirty="0"/>
                <a:t> </a:t>
              </a:r>
              <a:r>
                <a:rPr lang="en-US" sz="2000" dirty="0" err="1"/>
                <a:t>esperan</a:t>
              </a:r>
              <a:r>
                <a:rPr lang="en-US" sz="2000" dirty="0" smtClean="0"/>
                <a:t>.</a:t>
              </a:r>
            </a:p>
            <a:p>
              <a:pPr algn="l">
                <a:spcBef>
                  <a:spcPct val="20000"/>
                </a:spcBef>
              </a:pPr>
              <a:r>
                <a:rPr lang="en-US" sz="2000" dirty="0" smtClean="0"/>
                <a:t>…</a:t>
              </a:r>
              <a:endParaRPr lang="en-US" sz="2000" dirty="0"/>
            </a:p>
          </p:txBody>
        </p:sp>
        <p:sp>
          <p:nvSpPr>
            <p:cNvPr id="20" name="Line 5"/>
            <p:cNvSpPr>
              <a:spLocks noChangeShapeType="1"/>
            </p:cNvSpPr>
            <p:nvPr/>
          </p:nvSpPr>
          <p:spPr bwMode="auto">
            <a:xfrm>
              <a:off x="3657600" y="4952999"/>
              <a:ext cx="1143000" cy="0"/>
            </a:xfrm>
            <a:prstGeom prst="line">
              <a:avLst/>
            </a:prstGeom>
            <a:noFill/>
            <a:ln w="76200">
              <a:solidFill>
                <a:schemeClr val="tx1"/>
              </a:solidFill>
              <a:round/>
              <a:headEnd/>
              <a:tailEnd/>
            </a:ln>
            <a:effectLst/>
          </p:spPr>
          <p:txBody>
            <a:bodyPr>
              <a:prstTxWarp prst="textNoShape">
                <a:avLst/>
              </a:prstTxWarp>
            </a:bodyPr>
            <a:lstStyle/>
            <a:p>
              <a:endParaRPr lang="en-US"/>
            </a:p>
          </p:txBody>
        </p:sp>
        <p:sp>
          <p:nvSpPr>
            <p:cNvPr id="21" name="Line 6"/>
            <p:cNvSpPr>
              <a:spLocks noChangeShapeType="1"/>
            </p:cNvSpPr>
            <p:nvPr/>
          </p:nvSpPr>
          <p:spPr bwMode="auto">
            <a:xfrm flipV="1">
              <a:off x="3657600" y="5562599"/>
              <a:ext cx="1143000" cy="0"/>
            </a:xfrm>
            <a:prstGeom prst="line">
              <a:avLst/>
            </a:prstGeom>
            <a:noFill/>
            <a:ln w="76200">
              <a:solidFill>
                <a:schemeClr val="tx1"/>
              </a:solidFill>
              <a:round/>
              <a:headEnd/>
              <a:tailEnd/>
            </a:ln>
            <a:effectLst/>
          </p:spPr>
          <p:txBody>
            <a:bodyPr>
              <a:prstTxWarp prst="textNoShape">
                <a:avLst/>
              </a:prstTxWarp>
            </a:bodyPr>
            <a:lstStyle/>
            <a:p>
              <a:endParaRPr lang="en-US"/>
            </a:p>
          </p:txBody>
        </p:sp>
        <p:sp>
          <p:nvSpPr>
            <p:cNvPr id="22" name="Line 7"/>
            <p:cNvSpPr>
              <a:spLocks noChangeShapeType="1"/>
            </p:cNvSpPr>
            <p:nvPr/>
          </p:nvSpPr>
          <p:spPr bwMode="auto">
            <a:xfrm>
              <a:off x="3657600" y="5943599"/>
              <a:ext cx="1143000" cy="0"/>
            </a:xfrm>
            <a:prstGeom prst="line">
              <a:avLst/>
            </a:prstGeom>
            <a:noFill/>
            <a:ln w="76200">
              <a:solidFill>
                <a:schemeClr val="tx1"/>
              </a:solidFill>
              <a:round/>
              <a:headEnd/>
              <a:tailEnd/>
            </a:ln>
            <a:effectLst/>
          </p:spPr>
          <p:txBody>
            <a:bodyPr>
              <a:prstTxWarp prst="textNoShape">
                <a:avLst/>
              </a:prstTxWarp>
            </a:bodyPr>
            <a:lstStyle/>
            <a:p>
              <a:endParaRPr lang="en-US"/>
            </a:p>
          </p:txBody>
        </p:sp>
      </p:grpSp>
      <p:sp>
        <p:nvSpPr>
          <p:cNvPr id="24" name="TextBox 23"/>
          <p:cNvSpPr txBox="1"/>
          <p:nvPr/>
        </p:nvSpPr>
        <p:spPr>
          <a:xfrm>
            <a:off x="2438400" y="3962400"/>
            <a:ext cx="2870497" cy="461665"/>
          </a:xfrm>
          <a:prstGeom prst="rect">
            <a:avLst/>
          </a:prstGeom>
          <a:noFill/>
        </p:spPr>
        <p:txBody>
          <a:bodyPr wrap="none" rtlCol="0">
            <a:spAutoFit/>
          </a:bodyPr>
          <a:lstStyle/>
          <a:p>
            <a:pPr algn="l"/>
            <a:r>
              <a:rPr lang="en-US" sz="2400" dirty="0" smtClean="0">
                <a:solidFill>
                  <a:srgbClr val="0000CC"/>
                </a:solidFill>
              </a:rPr>
              <a:t>Have to learn them!</a:t>
            </a:r>
          </a:p>
        </p:txBody>
      </p:sp>
    </p:spTree>
    <p:extLst>
      <p:ext uri="{BB962C8B-B14F-4D97-AF65-F5344CB8AC3E}">
        <p14:creationId xmlns:p14="http://schemas.microsoft.com/office/powerpoint/2010/main" val="111458937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Training a word-level model</a:t>
            </a:r>
            <a:endParaRPr lang="en-US" dirty="0"/>
          </a:p>
        </p:txBody>
      </p:sp>
      <p:graphicFrame>
        <p:nvGraphicFramePr>
          <p:cNvPr id="9" name="Object 8"/>
          <p:cNvGraphicFramePr>
            <a:graphicFrameLocks noChangeAspect="1"/>
          </p:cNvGraphicFramePr>
          <p:nvPr>
            <p:extLst>
              <p:ext uri="{D42A27DB-BD31-4B8C-83A1-F6EECF244321}">
                <p14:modId xmlns:p14="http://schemas.microsoft.com/office/powerpoint/2010/main" val="3760133873"/>
              </p:ext>
            </p:extLst>
          </p:nvPr>
        </p:nvGraphicFramePr>
        <p:xfrm>
          <a:off x="1447800" y="3367087"/>
          <a:ext cx="5476876" cy="900113"/>
        </p:xfrm>
        <a:graphic>
          <a:graphicData uri="http://schemas.openxmlformats.org/presentationml/2006/ole">
            <mc:AlternateContent xmlns:mc="http://schemas.openxmlformats.org/markup-compatibility/2006">
              <mc:Choice xmlns:v="urn:schemas-microsoft-com:vml" Requires="v">
                <p:oleObj spid="_x0000_s1030338" name="Equation" r:id="rId3" imgW="2781300" imgH="457200" progId="Equation.3">
                  <p:embed/>
                </p:oleObj>
              </mc:Choice>
              <mc:Fallback>
                <p:oleObj name="Equation" r:id="rId3" imgW="2781300" imgH="457200" progId="Equation.3">
                  <p:embed/>
                  <p:pic>
                    <p:nvPicPr>
                      <p:cNvPr id="0" name=""/>
                      <p:cNvPicPr/>
                      <p:nvPr/>
                    </p:nvPicPr>
                    <p:blipFill>
                      <a:blip r:embed="rId4"/>
                      <a:stretch>
                        <a:fillRect/>
                      </a:stretch>
                    </p:blipFill>
                    <p:spPr>
                      <a:xfrm>
                        <a:off x="1447800" y="3367087"/>
                        <a:ext cx="5476876" cy="900113"/>
                      </a:xfrm>
                      <a:prstGeom prst="rect">
                        <a:avLst/>
                      </a:prstGeom>
                    </p:spPr>
                  </p:pic>
                </p:oleObj>
              </mc:Fallback>
            </mc:AlternateContent>
          </a:graphicData>
        </a:graphic>
      </p:graphicFrame>
      <p:sp>
        <p:nvSpPr>
          <p:cNvPr id="10" name="Oval 9"/>
          <p:cNvSpPr/>
          <p:nvPr/>
        </p:nvSpPr>
        <p:spPr bwMode="auto">
          <a:xfrm>
            <a:off x="5638800" y="3519487"/>
            <a:ext cx="1524000" cy="609600"/>
          </a:xfrm>
          <a:prstGeom prst="ellipse">
            <a:avLst/>
          </a:prstGeom>
          <a:solidFill>
            <a:srgbClr val="FF0000">
              <a:alpha val="17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1" charset="0"/>
            </a:endParaRPr>
          </a:p>
        </p:txBody>
      </p:sp>
      <p:grpSp>
        <p:nvGrpSpPr>
          <p:cNvPr id="23" name="Group 22"/>
          <p:cNvGrpSpPr/>
          <p:nvPr/>
        </p:nvGrpSpPr>
        <p:grpSpPr>
          <a:xfrm>
            <a:off x="457200" y="1371600"/>
            <a:ext cx="8077200" cy="1981200"/>
            <a:chOff x="457200" y="4648200"/>
            <a:chExt cx="8077200" cy="1981200"/>
          </a:xfrm>
        </p:grpSpPr>
        <p:sp>
          <p:nvSpPr>
            <p:cNvPr id="18" name="Rectangle 3"/>
            <p:cNvSpPr txBox="1">
              <a:spLocks noChangeArrowheads="1"/>
            </p:cNvSpPr>
            <p:nvPr/>
          </p:nvSpPr>
          <p:spPr bwMode="auto">
            <a:xfrm>
              <a:off x="457200" y="4648200"/>
              <a:ext cx="3200400" cy="1905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ＭＳ Ｐゴシック" pitchFamily="-111" charset="-128"/>
                </a:defRPr>
              </a:lvl2pPr>
              <a:lvl3pPr marL="1143000" indent="-228600" algn="l" rtl="0" fontAlgn="base">
                <a:spcBef>
                  <a:spcPct val="20000"/>
                </a:spcBef>
                <a:spcAft>
                  <a:spcPct val="0"/>
                </a:spcAft>
                <a:buChar char="•"/>
                <a:defRPr sz="2400">
                  <a:solidFill>
                    <a:schemeClr val="tx1"/>
                  </a:solidFill>
                  <a:latin typeface="+mn-lt"/>
                  <a:ea typeface="ＭＳ Ｐゴシック" pitchFamily="-111" charset="-128"/>
                </a:defRPr>
              </a:lvl3pPr>
              <a:lvl4pPr marL="1600200" indent="-228600" algn="l" rtl="0" fontAlgn="base">
                <a:spcBef>
                  <a:spcPct val="20000"/>
                </a:spcBef>
                <a:spcAft>
                  <a:spcPct val="0"/>
                </a:spcAft>
                <a:buChar char="–"/>
                <a:defRPr sz="2000">
                  <a:solidFill>
                    <a:schemeClr val="tx1"/>
                  </a:solidFill>
                  <a:latin typeface="+mn-lt"/>
                  <a:ea typeface="ＭＳ Ｐゴシック" pitchFamily="-111" charset="-128"/>
                </a:defRPr>
              </a:lvl4pPr>
              <a:lvl5pPr marL="2057400" indent="-228600" algn="l" rtl="0" fontAlgn="base">
                <a:spcBef>
                  <a:spcPct val="20000"/>
                </a:spcBef>
                <a:spcAft>
                  <a:spcPct val="0"/>
                </a:spcAft>
                <a:buChar char="»"/>
                <a:defRPr sz="2000">
                  <a:solidFill>
                    <a:schemeClr val="tx1"/>
                  </a:solidFill>
                  <a:latin typeface="+mn-lt"/>
                  <a:ea typeface="ＭＳ Ｐゴシック" pitchFamily="-111" charset="-128"/>
                </a:defRPr>
              </a:lvl5pPr>
              <a:lvl6pPr marL="2514600" indent="-228600" algn="l" rtl="0" fontAlgn="base">
                <a:spcBef>
                  <a:spcPct val="20000"/>
                </a:spcBef>
                <a:spcAft>
                  <a:spcPct val="0"/>
                </a:spcAft>
                <a:buChar char="»"/>
                <a:defRPr sz="2000">
                  <a:solidFill>
                    <a:schemeClr val="tx1"/>
                  </a:solidFill>
                  <a:latin typeface="+mn-lt"/>
                  <a:ea typeface="ＭＳ Ｐゴシック" pitchFamily="-111"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1"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1"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1" charset="-128"/>
                </a:defRPr>
              </a:lvl9pPr>
            </a:lstStyle>
            <a:p>
              <a:pPr marL="0" indent="0">
                <a:buNone/>
              </a:pPr>
              <a:r>
                <a:rPr lang="en-US" sz="2000" dirty="0" smtClean="0"/>
                <a:t>The old man is happy. He has fished many times.  </a:t>
              </a:r>
            </a:p>
            <a:p>
              <a:pPr marL="0" indent="0">
                <a:buNone/>
              </a:pPr>
              <a:r>
                <a:rPr lang="en-US" sz="2000" dirty="0" smtClean="0"/>
                <a:t>His wife talks to him.  </a:t>
              </a:r>
            </a:p>
            <a:p>
              <a:pPr marL="0" indent="0">
                <a:buNone/>
              </a:pPr>
              <a:r>
                <a:rPr lang="en-US" sz="2000" dirty="0" smtClean="0"/>
                <a:t>The sharks await.</a:t>
              </a:r>
            </a:p>
            <a:p>
              <a:pPr marL="0" indent="0">
                <a:buNone/>
              </a:pPr>
              <a:r>
                <a:rPr lang="en-US" sz="2000" dirty="0" smtClean="0"/>
                <a:t>…</a:t>
              </a:r>
              <a:endParaRPr lang="en-US" sz="2000" dirty="0"/>
            </a:p>
          </p:txBody>
        </p:sp>
        <p:sp>
          <p:nvSpPr>
            <p:cNvPr id="19" name="Rectangle 18"/>
            <p:cNvSpPr>
              <a:spLocks noChangeArrowheads="1"/>
            </p:cNvSpPr>
            <p:nvPr/>
          </p:nvSpPr>
          <p:spPr bwMode="auto">
            <a:xfrm>
              <a:off x="4876800" y="4648200"/>
              <a:ext cx="3657600" cy="1981200"/>
            </a:xfrm>
            <a:prstGeom prst="rect">
              <a:avLst/>
            </a:prstGeom>
            <a:noFill/>
            <a:ln w="9525">
              <a:noFill/>
              <a:miter lim="800000"/>
              <a:headEnd/>
              <a:tailEnd/>
            </a:ln>
            <a:effectLst/>
          </p:spPr>
          <p:txBody>
            <a:bodyPr>
              <a:prstTxWarp prst="textNoShape">
                <a:avLst/>
              </a:prstTxWarp>
            </a:bodyPr>
            <a:lstStyle/>
            <a:p>
              <a:pPr algn="l">
                <a:spcBef>
                  <a:spcPct val="20000"/>
                </a:spcBef>
              </a:pPr>
              <a:r>
                <a:rPr lang="en-US" sz="2000" dirty="0"/>
                <a:t>El </a:t>
              </a:r>
              <a:r>
                <a:rPr lang="en-US" sz="2000" dirty="0" err="1"/>
                <a:t>viejo</a:t>
              </a:r>
              <a:r>
                <a:rPr lang="en-US" sz="2000" dirty="0"/>
                <a:t> </a:t>
              </a:r>
              <a:r>
                <a:rPr lang="en-US" sz="2000" dirty="0" err="1"/>
                <a:t>est</a:t>
              </a:r>
              <a:r>
                <a:rPr lang="en-US" sz="2000" dirty="0" err="1">
                  <a:ea typeface="Arial" pitchFamily="-111" charset="0"/>
                  <a:cs typeface="Arial" pitchFamily="-111" charset="0"/>
                </a:rPr>
                <a:t>á</a:t>
              </a:r>
              <a:r>
                <a:rPr lang="en-US" sz="2000" dirty="0"/>
                <a:t> </a:t>
              </a:r>
              <a:r>
                <a:rPr lang="en-US" sz="2000" dirty="0" err="1"/>
                <a:t>feliz</a:t>
              </a:r>
              <a:r>
                <a:rPr lang="en-US" sz="2000" dirty="0"/>
                <a:t> </a:t>
              </a:r>
              <a:r>
                <a:rPr lang="en-US" sz="2000" dirty="0" err="1"/>
                <a:t>porque</a:t>
              </a:r>
              <a:r>
                <a:rPr lang="en-US" sz="2000" dirty="0"/>
                <a:t> ha </a:t>
              </a:r>
              <a:r>
                <a:rPr lang="en-US" sz="2000" dirty="0" err="1"/>
                <a:t>pescado</a:t>
              </a:r>
              <a:r>
                <a:rPr lang="en-US" sz="2000" dirty="0"/>
                <a:t> </a:t>
              </a:r>
              <a:r>
                <a:rPr lang="en-US" sz="2000" dirty="0" err="1"/>
                <a:t>muchos</a:t>
              </a:r>
              <a:r>
                <a:rPr lang="en-US" sz="2000" dirty="0"/>
                <a:t> </a:t>
              </a:r>
              <a:r>
                <a:rPr lang="en-US" sz="2000" dirty="0" err="1"/>
                <a:t>veces</a:t>
              </a:r>
              <a:r>
                <a:rPr lang="en-US" sz="2000" dirty="0"/>
                <a:t>.  </a:t>
              </a:r>
            </a:p>
            <a:p>
              <a:pPr algn="l">
                <a:spcBef>
                  <a:spcPct val="20000"/>
                </a:spcBef>
              </a:pPr>
              <a:r>
                <a:rPr lang="en-US" sz="2000" dirty="0"/>
                <a:t>Su </a:t>
              </a:r>
              <a:r>
                <a:rPr lang="en-US" sz="2000" dirty="0" err="1"/>
                <a:t>mujer</a:t>
              </a:r>
              <a:r>
                <a:rPr lang="en-US" sz="2000" dirty="0"/>
                <a:t> </a:t>
              </a:r>
              <a:r>
                <a:rPr lang="en-US" sz="2000" dirty="0" err="1"/>
                <a:t>habla</a:t>
              </a:r>
              <a:r>
                <a:rPr lang="en-US" sz="2000" dirty="0"/>
                <a:t> con </a:t>
              </a:r>
              <a:r>
                <a:rPr lang="en-US" sz="2000" dirty="0" err="1">
                  <a:ea typeface="Arial" pitchFamily="-111" charset="0"/>
                  <a:cs typeface="Arial" pitchFamily="-111" charset="0"/>
                </a:rPr>
                <a:t>é</a:t>
              </a:r>
              <a:r>
                <a:rPr lang="en-US" sz="2000" dirty="0" err="1"/>
                <a:t>l</a:t>
              </a:r>
              <a:r>
                <a:rPr lang="en-US" sz="2000" dirty="0"/>
                <a:t>.  </a:t>
              </a:r>
            </a:p>
            <a:p>
              <a:pPr algn="l">
                <a:spcBef>
                  <a:spcPct val="20000"/>
                </a:spcBef>
              </a:pPr>
              <a:r>
                <a:rPr lang="en-US" sz="2000" dirty="0"/>
                <a:t>Los </a:t>
              </a:r>
              <a:r>
                <a:rPr lang="en-US" sz="2000" dirty="0" err="1"/>
                <a:t>tiburones</a:t>
              </a:r>
              <a:r>
                <a:rPr lang="en-US" sz="2000" dirty="0"/>
                <a:t> </a:t>
              </a:r>
              <a:r>
                <a:rPr lang="en-US" sz="2000" dirty="0" err="1"/>
                <a:t>esperan</a:t>
              </a:r>
              <a:r>
                <a:rPr lang="en-US" sz="2000" dirty="0" smtClean="0"/>
                <a:t>.</a:t>
              </a:r>
            </a:p>
            <a:p>
              <a:pPr algn="l">
                <a:spcBef>
                  <a:spcPct val="20000"/>
                </a:spcBef>
              </a:pPr>
              <a:r>
                <a:rPr lang="en-US" sz="2000" dirty="0" smtClean="0"/>
                <a:t>…</a:t>
              </a:r>
              <a:endParaRPr lang="en-US" sz="2000" dirty="0"/>
            </a:p>
          </p:txBody>
        </p:sp>
        <p:sp>
          <p:nvSpPr>
            <p:cNvPr id="20" name="Line 5"/>
            <p:cNvSpPr>
              <a:spLocks noChangeShapeType="1"/>
            </p:cNvSpPr>
            <p:nvPr/>
          </p:nvSpPr>
          <p:spPr bwMode="auto">
            <a:xfrm>
              <a:off x="3657600" y="4952999"/>
              <a:ext cx="1143000" cy="0"/>
            </a:xfrm>
            <a:prstGeom prst="line">
              <a:avLst/>
            </a:prstGeom>
            <a:noFill/>
            <a:ln w="76200">
              <a:solidFill>
                <a:schemeClr val="tx1"/>
              </a:solidFill>
              <a:round/>
              <a:headEnd/>
              <a:tailEnd/>
            </a:ln>
            <a:effectLst/>
          </p:spPr>
          <p:txBody>
            <a:bodyPr>
              <a:prstTxWarp prst="textNoShape">
                <a:avLst/>
              </a:prstTxWarp>
            </a:bodyPr>
            <a:lstStyle/>
            <a:p>
              <a:endParaRPr lang="en-US"/>
            </a:p>
          </p:txBody>
        </p:sp>
        <p:sp>
          <p:nvSpPr>
            <p:cNvPr id="21" name="Line 6"/>
            <p:cNvSpPr>
              <a:spLocks noChangeShapeType="1"/>
            </p:cNvSpPr>
            <p:nvPr/>
          </p:nvSpPr>
          <p:spPr bwMode="auto">
            <a:xfrm flipV="1">
              <a:off x="3657600" y="5562599"/>
              <a:ext cx="1143000" cy="0"/>
            </a:xfrm>
            <a:prstGeom prst="line">
              <a:avLst/>
            </a:prstGeom>
            <a:noFill/>
            <a:ln w="76200">
              <a:solidFill>
                <a:schemeClr val="tx1"/>
              </a:solidFill>
              <a:round/>
              <a:headEnd/>
              <a:tailEnd/>
            </a:ln>
            <a:effectLst/>
          </p:spPr>
          <p:txBody>
            <a:bodyPr>
              <a:prstTxWarp prst="textNoShape">
                <a:avLst/>
              </a:prstTxWarp>
            </a:bodyPr>
            <a:lstStyle/>
            <a:p>
              <a:endParaRPr lang="en-US"/>
            </a:p>
          </p:txBody>
        </p:sp>
        <p:sp>
          <p:nvSpPr>
            <p:cNvPr id="22" name="Line 7"/>
            <p:cNvSpPr>
              <a:spLocks noChangeShapeType="1"/>
            </p:cNvSpPr>
            <p:nvPr/>
          </p:nvSpPr>
          <p:spPr bwMode="auto">
            <a:xfrm>
              <a:off x="3657600" y="5943599"/>
              <a:ext cx="1143000" cy="0"/>
            </a:xfrm>
            <a:prstGeom prst="line">
              <a:avLst/>
            </a:prstGeom>
            <a:noFill/>
            <a:ln w="76200">
              <a:solidFill>
                <a:schemeClr val="tx1"/>
              </a:solidFill>
              <a:round/>
              <a:headEnd/>
              <a:tailEnd/>
            </a:ln>
            <a:effectLst/>
          </p:spPr>
          <p:txBody>
            <a:bodyPr>
              <a:prstTxWarp prst="textNoShape">
                <a:avLst/>
              </a:prstTxWarp>
            </a:bodyPr>
            <a:lstStyle/>
            <a:p>
              <a:endParaRPr lang="en-US"/>
            </a:p>
          </p:txBody>
        </p:sp>
      </p:grpSp>
      <p:graphicFrame>
        <p:nvGraphicFramePr>
          <p:cNvPr id="15" name="Object 14"/>
          <p:cNvGraphicFramePr>
            <a:graphicFrameLocks noChangeAspect="1"/>
          </p:cNvGraphicFramePr>
          <p:nvPr>
            <p:extLst>
              <p:ext uri="{D42A27DB-BD31-4B8C-83A1-F6EECF244321}">
                <p14:modId xmlns:p14="http://schemas.microsoft.com/office/powerpoint/2010/main" val="747502550"/>
              </p:ext>
            </p:extLst>
          </p:nvPr>
        </p:nvGraphicFramePr>
        <p:xfrm>
          <a:off x="1126455" y="4724400"/>
          <a:ext cx="1125538" cy="450850"/>
        </p:xfrm>
        <a:graphic>
          <a:graphicData uri="http://schemas.openxmlformats.org/presentationml/2006/ole">
            <mc:AlternateContent xmlns:mc="http://schemas.openxmlformats.org/markup-compatibility/2006">
              <mc:Choice xmlns:v="urn:schemas-microsoft-com:vml" Requires="v">
                <p:oleObj spid="_x0000_s1030339" name="Equation" r:id="rId5" imgW="571500" imgH="228600" progId="Equation.3">
                  <p:embed/>
                </p:oleObj>
              </mc:Choice>
              <mc:Fallback>
                <p:oleObj name="Equation" r:id="rId5" imgW="571500" imgH="228600" progId="Equation.3">
                  <p:embed/>
                  <p:pic>
                    <p:nvPicPr>
                      <p:cNvPr id="0" name=""/>
                      <p:cNvPicPr/>
                      <p:nvPr/>
                    </p:nvPicPr>
                    <p:blipFill>
                      <a:blip r:embed="rId6"/>
                      <a:stretch>
                        <a:fillRect/>
                      </a:stretch>
                    </p:blipFill>
                    <p:spPr>
                      <a:xfrm>
                        <a:off x="1126455" y="4724400"/>
                        <a:ext cx="1125538" cy="450850"/>
                      </a:xfrm>
                      <a:prstGeom prst="rect">
                        <a:avLst/>
                      </a:prstGeom>
                    </p:spPr>
                  </p:pic>
                </p:oleObj>
              </mc:Fallback>
            </mc:AlternateContent>
          </a:graphicData>
        </a:graphic>
      </p:graphicFrame>
      <p:sp>
        <p:nvSpPr>
          <p:cNvPr id="3" name="TextBox 2"/>
          <p:cNvSpPr txBox="1"/>
          <p:nvPr/>
        </p:nvSpPr>
        <p:spPr>
          <a:xfrm>
            <a:off x="2164487" y="4724400"/>
            <a:ext cx="4160113" cy="400110"/>
          </a:xfrm>
          <a:prstGeom prst="rect">
            <a:avLst/>
          </a:prstGeom>
          <a:noFill/>
        </p:spPr>
        <p:txBody>
          <a:bodyPr wrap="none" rtlCol="0">
            <a:spAutoFit/>
          </a:bodyPr>
          <a:lstStyle/>
          <a:p>
            <a:pPr algn="l"/>
            <a:r>
              <a:rPr lang="en-US" sz="2000" dirty="0" smtClean="0"/>
              <a:t>: probability that </a:t>
            </a:r>
            <a:r>
              <a:rPr lang="en-US" sz="2000" i="1" dirty="0" smtClean="0"/>
              <a:t>e</a:t>
            </a:r>
            <a:r>
              <a:rPr lang="en-US" sz="2000" dirty="0" smtClean="0"/>
              <a:t> is translated as </a:t>
            </a:r>
            <a:r>
              <a:rPr lang="en-US" sz="2000" i="1" dirty="0" smtClean="0"/>
              <a:t>f</a:t>
            </a:r>
          </a:p>
        </p:txBody>
      </p:sp>
      <p:sp>
        <p:nvSpPr>
          <p:cNvPr id="4" name="TextBox 3"/>
          <p:cNvSpPr txBox="1"/>
          <p:nvPr/>
        </p:nvSpPr>
        <p:spPr>
          <a:xfrm>
            <a:off x="1524000" y="5410200"/>
            <a:ext cx="3983031" cy="1200328"/>
          </a:xfrm>
          <a:prstGeom prst="rect">
            <a:avLst/>
          </a:prstGeom>
          <a:noFill/>
        </p:spPr>
        <p:txBody>
          <a:bodyPr wrap="none" rtlCol="0">
            <a:spAutoFit/>
          </a:bodyPr>
          <a:lstStyle/>
          <a:p>
            <a:pPr algn="l"/>
            <a:r>
              <a:rPr lang="en-US" sz="2400" dirty="0" smtClean="0">
                <a:solidFill>
                  <a:srgbClr val="FF0000"/>
                </a:solidFill>
              </a:rPr>
              <a:t>How do we learn these?</a:t>
            </a:r>
          </a:p>
          <a:p>
            <a:pPr algn="l"/>
            <a:endParaRPr lang="en-US" sz="2400" dirty="0">
              <a:solidFill>
                <a:srgbClr val="FF0000"/>
              </a:solidFill>
            </a:endParaRPr>
          </a:p>
          <a:p>
            <a:pPr algn="l"/>
            <a:r>
              <a:rPr lang="en-US" sz="2400" dirty="0" smtClean="0">
                <a:solidFill>
                  <a:srgbClr val="FF0000"/>
                </a:solidFill>
              </a:rPr>
              <a:t>What data would be useful?</a:t>
            </a:r>
          </a:p>
        </p:txBody>
      </p:sp>
    </p:spTree>
    <p:extLst>
      <p:ext uri="{BB962C8B-B14F-4D97-AF65-F5344CB8AC3E}">
        <p14:creationId xmlns:p14="http://schemas.microsoft.com/office/powerpoint/2010/main" val="3938664886"/>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Thought experiment</a:t>
            </a:r>
            <a:endParaRPr lang="en-US" dirty="0"/>
          </a:p>
        </p:txBody>
      </p:sp>
      <p:sp>
        <p:nvSpPr>
          <p:cNvPr id="5" name="Rectangle 3"/>
          <p:cNvSpPr txBox="1">
            <a:spLocks noChangeArrowheads="1"/>
          </p:cNvSpPr>
          <p:nvPr/>
        </p:nvSpPr>
        <p:spPr bwMode="auto">
          <a:xfrm>
            <a:off x="533400" y="1371600"/>
            <a:ext cx="8001000" cy="762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ＭＳ Ｐゴシック" pitchFamily="-111" charset="-128"/>
              </a:defRPr>
            </a:lvl2pPr>
            <a:lvl3pPr marL="1143000" indent="-228600" algn="l" rtl="0" fontAlgn="base">
              <a:spcBef>
                <a:spcPct val="20000"/>
              </a:spcBef>
              <a:spcAft>
                <a:spcPct val="0"/>
              </a:spcAft>
              <a:buChar char="•"/>
              <a:defRPr sz="2400">
                <a:solidFill>
                  <a:schemeClr val="tx1"/>
                </a:solidFill>
                <a:latin typeface="+mn-lt"/>
                <a:ea typeface="ＭＳ Ｐゴシック" pitchFamily="-111" charset="-128"/>
              </a:defRPr>
            </a:lvl3pPr>
            <a:lvl4pPr marL="1600200" indent="-228600" algn="l" rtl="0" fontAlgn="base">
              <a:spcBef>
                <a:spcPct val="20000"/>
              </a:spcBef>
              <a:spcAft>
                <a:spcPct val="0"/>
              </a:spcAft>
              <a:buChar char="–"/>
              <a:defRPr sz="2000">
                <a:solidFill>
                  <a:schemeClr val="tx1"/>
                </a:solidFill>
                <a:latin typeface="+mn-lt"/>
                <a:ea typeface="ＭＳ Ｐゴシック" pitchFamily="-111" charset="-128"/>
              </a:defRPr>
            </a:lvl4pPr>
            <a:lvl5pPr marL="2057400" indent="-228600" algn="l" rtl="0" fontAlgn="base">
              <a:spcBef>
                <a:spcPct val="20000"/>
              </a:spcBef>
              <a:spcAft>
                <a:spcPct val="0"/>
              </a:spcAft>
              <a:buChar char="»"/>
              <a:defRPr sz="2000">
                <a:solidFill>
                  <a:schemeClr val="tx1"/>
                </a:solidFill>
                <a:latin typeface="+mn-lt"/>
                <a:ea typeface="ＭＳ Ｐゴシック" pitchFamily="-111" charset="-128"/>
              </a:defRPr>
            </a:lvl5pPr>
            <a:lvl6pPr marL="2514600" indent="-228600" algn="l" rtl="0" fontAlgn="base">
              <a:spcBef>
                <a:spcPct val="20000"/>
              </a:spcBef>
              <a:spcAft>
                <a:spcPct val="0"/>
              </a:spcAft>
              <a:buChar char="»"/>
              <a:defRPr sz="2000">
                <a:solidFill>
                  <a:schemeClr val="tx1"/>
                </a:solidFill>
                <a:latin typeface="+mn-lt"/>
                <a:ea typeface="ＭＳ Ｐゴシック" pitchFamily="-111"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1"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1"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1" charset="-128"/>
              </a:defRPr>
            </a:lvl9pPr>
          </a:lstStyle>
          <a:p>
            <a:pPr marL="0" indent="0">
              <a:buNone/>
            </a:pPr>
            <a:r>
              <a:rPr lang="en-US" sz="2400" dirty="0" smtClean="0"/>
              <a:t>The old man is happy. He has fished many times.</a:t>
            </a:r>
          </a:p>
        </p:txBody>
      </p:sp>
      <p:sp>
        <p:nvSpPr>
          <p:cNvPr id="6" name="Rectangle 5"/>
          <p:cNvSpPr>
            <a:spLocks noChangeArrowheads="1"/>
          </p:cNvSpPr>
          <p:nvPr/>
        </p:nvSpPr>
        <p:spPr bwMode="auto">
          <a:xfrm>
            <a:off x="609600" y="2362200"/>
            <a:ext cx="7620000" cy="533400"/>
          </a:xfrm>
          <a:prstGeom prst="rect">
            <a:avLst/>
          </a:prstGeom>
          <a:noFill/>
          <a:ln w="9525">
            <a:noFill/>
            <a:miter lim="800000"/>
            <a:headEnd/>
            <a:tailEnd/>
          </a:ln>
          <a:effectLst/>
        </p:spPr>
        <p:txBody>
          <a:bodyPr>
            <a:prstTxWarp prst="textNoShape">
              <a:avLst/>
            </a:prstTxWarp>
          </a:bodyPr>
          <a:lstStyle/>
          <a:p>
            <a:pPr algn="l">
              <a:spcBef>
                <a:spcPct val="20000"/>
              </a:spcBef>
            </a:pPr>
            <a:r>
              <a:rPr lang="en-US" sz="2400" dirty="0"/>
              <a:t>El </a:t>
            </a:r>
            <a:r>
              <a:rPr lang="en-US" sz="2400" dirty="0" err="1"/>
              <a:t>viejo</a:t>
            </a:r>
            <a:r>
              <a:rPr lang="en-US" sz="2400" dirty="0"/>
              <a:t> </a:t>
            </a:r>
            <a:r>
              <a:rPr lang="en-US" sz="2400" dirty="0" err="1"/>
              <a:t>est</a:t>
            </a:r>
            <a:r>
              <a:rPr lang="en-US" sz="2400" dirty="0" err="1">
                <a:ea typeface="Arial" pitchFamily="-111" charset="0"/>
                <a:cs typeface="Arial" pitchFamily="-111" charset="0"/>
              </a:rPr>
              <a:t>á</a:t>
            </a:r>
            <a:r>
              <a:rPr lang="en-US" sz="2400" dirty="0"/>
              <a:t> </a:t>
            </a:r>
            <a:r>
              <a:rPr lang="en-US" sz="2400" dirty="0" err="1"/>
              <a:t>feliz</a:t>
            </a:r>
            <a:r>
              <a:rPr lang="en-US" sz="2400" dirty="0"/>
              <a:t> </a:t>
            </a:r>
            <a:r>
              <a:rPr lang="en-US" sz="2400" dirty="0" err="1"/>
              <a:t>porque</a:t>
            </a:r>
            <a:r>
              <a:rPr lang="en-US" sz="2400" dirty="0"/>
              <a:t> ha </a:t>
            </a:r>
            <a:r>
              <a:rPr lang="en-US" sz="2400" dirty="0" err="1"/>
              <a:t>pescado</a:t>
            </a:r>
            <a:r>
              <a:rPr lang="en-US" sz="2400" dirty="0"/>
              <a:t> </a:t>
            </a:r>
            <a:r>
              <a:rPr lang="en-US" sz="2400" dirty="0" err="1"/>
              <a:t>muchos</a:t>
            </a:r>
            <a:r>
              <a:rPr lang="en-US" sz="2400" dirty="0"/>
              <a:t> </a:t>
            </a:r>
            <a:r>
              <a:rPr lang="en-US" sz="2400" dirty="0" err="1"/>
              <a:t>veces</a:t>
            </a:r>
            <a:r>
              <a:rPr lang="en-US" sz="2400" dirty="0" smtClean="0"/>
              <a:t>.</a:t>
            </a:r>
            <a:endParaRPr lang="en-US" sz="2400" dirty="0"/>
          </a:p>
        </p:txBody>
      </p:sp>
      <p:sp>
        <p:nvSpPr>
          <p:cNvPr id="10" name="Rectangle 3"/>
          <p:cNvSpPr txBox="1">
            <a:spLocks noChangeArrowheads="1"/>
          </p:cNvSpPr>
          <p:nvPr/>
        </p:nvSpPr>
        <p:spPr bwMode="auto">
          <a:xfrm>
            <a:off x="838200" y="3352800"/>
            <a:ext cx="3200400" cy="533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ＭＳ Ｐゴシック" pitchFamily="-111" charset="-128"/>
              </a:defRPr>
            </a:lvl2pPr>
            <a:lvl3pPr marL="1143000" indent="-228600" algn="l" rtl="0" fontAlgn="base">
              <a:spcBef>
                <a:spcPct val="20000"/>
              </a:spcBef>
              <a:spcAft>
                <a:spcPct val="0"/>
              </a:spcAft>
              <a:buChar char="•"/>
              <a:defRPr sz="2400">
                <a:solidFill>
                  <a:schemeClr val="tx1"/>
                </a:solidFill>
                <a:latin typeface="+mn-lt"/>
                <a:ea typeface="ＭＳ Ｐゴシック" pitchFamily="-111" charset="-128"/>
              </a:defRPr>
            </a:lvl3pPr>
            <a:lvl4pPr marL="1600200" indent="-228600" algn="l" rtl="0" fontAlgn="base">
              <a:spcBef>
                <a:spcPct val="20000"/>
              </a:spcBef>
              <a:spcAft>
                <a:spcPct val="0"/>
              </a:spcAft>
              <a:buChar char="–"/>
              <a:defRPr sz="2000">
                <a:solidFill>
                  <a:schemeClr val="tx1"/>
                </a:solidFill>
                <a:latin typeface="+mn-lt"/>
                <a:ea typeface="ＭＳ Ｐゴシック" pitchFamily="-111" charset="-128"/>
              </a:defRPr>
            </a:lvl4pPr>
            <a:lvl5pPr marL="2057400" indent="-228600" algn="l" rtl="0" fontAlgn="base">
              <a:spcBef>
                <a:spcPct val="20000"/>
              </a:spcBef>
              <a:spcAft>
                <a:spcPct val="0"/>
              </a:spcAft>
              <a:buChar char="»"/>
              <a:defRPr sz="2000">
                <a:solidFill>
                  <a:schemeClr val="tx1"/>
                </a:solidFill>
                <a:latin typeface="+mn-lt"/>
                <a:ea typeface="ＭＳ Ｐゴシック" pitchFamily="-111" charset="-128"/>
              </a:defRPr>
            </a:lvl5pPr>
            <a:lvl6pPr marL="2514600" indent="-228600" algn="l" rtl="0" fontAlgn="base">
              <a:spcBef>
                <a:spcPct val="20000"/>
              </a:spcBef>
              <a:spcAft>
                <a:spcPct val="0"/>
              </a:spcAft>
              <a:buChar char="»"/>
              <a:defRPr sz="2000">
                <a:solidFill>
                  <a:schemeClr val="tx1"/>
                </a:solidFill>
                <a:latin typeface="+mn-lt"/>
                <a:ea typeface="ＭＳ Ｐゴシック" pitchFamily="-111"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1"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1"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1" charset="-128"/>
              </a:defRPr>
            </a:lvl9pPr>
          </a:lstStyle>
          <a:p>
            <a:pPr marL="0" indent="0">
              <a:buNone/>
            </a:pPr>
            <a:r>
              <a:rPr lang="en-US" sz="2400" dirty="0" smtClean="0"/>
              <a:t>His wife talks to him.</a:t>
            </a:r>
          </a:p>
        </p:txBody>
      </p:sp>
      <p:sp>
        <p:nvSpPr>
          <p:cNvPr id="11" name="Rectangle 10"/>
          <p:cNvSpPr>
            <a:spLocks noChangeArrowheads="1"/>
          </p:cNvSpPr>
          <p:nvPr/>
        </p:nvSpPr>
        <p:spPr bwMode="auto">
          <a:xfrm>
            <a:off x="838200" y="4114800"/>
            <a:ext cx="3657600" cy="457200"/>
          </a:xfrm>
          <a:prstGeom prst="rect">
            <a:avLst/>
          </a:prstGeom>
          <a:noFill/>
          <a:ln w="9525">
            <a:noFill/>
            <a:miter lim="800000"/>
            <a:headEnd/>
            <a:tailEnd/>
          </a:ln>
          <a:effectLst/>
        </p:spPr>
        <p:txBody>
          <a:bodyPr>
            <a:prstTxWarp prst="textNoShape">
              <a:avLst/>
            </a:prstTxWarp>
          </a:bodyPr>
          <a:lstStyle/>
          <a:p>
            <a:pPr algn="l">
              <a:spcBef>
                <a:spcPct val="20000"/>
              </a:spcBef>
            </a:pPr>
            <a:r>
              <a:rPr lang="en-US" sz="2400" dirty="0" smtClean="0"/>
              <a:t>Su </a:t>
            </a:r>
            <a:r>
              <a:rPr lang="en-US" sz="2400" dirty="0" err="1"/>
              <a:t>mujer</a:t>
            </a:r>
            <a:r>
              <a:rPr lang="en-US" sz="2400" dirty="0"/>
              <a:t> </a:t>
            </a:r>
            <a:r>
              <a:rPr lang="en-US" sz="2400" dirty="0" err="1"/>
              <a:t>habla</a:t>
            </a:r>
            <a:r>
              <a:rPr lang="en-US" sz="2400" dirty="0"/>
              <a:t> con </a:t>
            </a:r>
            <a:r>
              <a:rPr lang="en-US" sz="2400" dirty="0" err="1">
                <a:ea typeface="Arial" pitchFamily="-111" charset="0"/>
                <a:cs typeface="Arial" pitchFamily="-111" charset="0"/>
              </a:rPr>
              <a:t>é</a:t>
            </a:r>
            <a:r>
              <a:rPr lang="en-US" sz="2400" dirty="0" err="1"/>
              <a:t>l</a:t>
            </a:r>
            <a:r>
              <a:rPr lang="en-US" sz="2400" dirty="0" smtClean="0"/>
              <a:t>.</a:t>
            </a:r>
            <a:endParaRPr lang="en-US" sz="2400" dirty="0"/>
          </a:p>
        </p:txBody>
      </p:sp>
      <p:cxnSp>
        <p:nvCxnSpPr>
          <p:cNvPr id="13" name="Straight Arrow Connector 12"/>
          <p:cNvCxnSpPr/>
          <p:nvPr/>
        </p:nvCxnSpPr>
        <p:spPr bwMode="auto">
          <a:xfrm>
            <a:off x="838200" y="1828800"/>
            <a:ext cx="0" cy="533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4" name="Straight Arrow Connector 13"/>
          <p:cNvCxnSpPr/>
          <p:nvPr/>
        </p:nvCxnSpPr>
        <p:spPr bwMode="auto">
          <a:xfrm flipH="1">
            <a:off x="1447800" y="1828800"/>
            <a:ext cx="457200" cy="609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1" name="Straight Arrow Connector 20"/>
          <p:cNvCxnSpPr/>
          <p:nvPr/>
        </p:nvCxnSpPr>
        <p:spPr bwMode="auto">
          <a:xfrm flipH="1">
            <a:off x="2057400" y="1828800"/>
            <a:ext cx="457200" cy="609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2" name="Straight Arrow Connector 21"/>
          <p:cNvCxnSpPr/>
          <p:nvPr/>
        </p:nvCxnSpPr>
        <p:spPr bwMode="auto">
          <a:xfrm flipH="1">
            <a:off x="2667000" y="1828800"/>
            <a:ext cx="457200" cy="609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3" name="Straight Arrow Connector 22"/>
          <p:cNvCxnSpPr/>
          <p:nvPr/>
        </p:nvCxnSpPr>
        <p:spPr bwMode="auto">
          <a:xfrm flipH="1">
            <a:off x="4267200" y="1828800"/>
            <a:ext cx="152400" cy="609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5" name="Straight Arrow Connector 24"/>
          <p:cNvCxnSpPr/>
          <p:nvPr/>
        </p:nvCxnSpPr>
        <p:spPr bwMode="auto">
          <a:xfrm>
            <a:off x="5105400" y="1828800"/>
            <a:ext cx="0" cy="533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7" name="Straight Arrow Connector 26"/>
          <p:cNvCxnSpPr/>
          <p:nvPr/>
        </p:nvCxnSpPr>
        <p:spPr bwMode="auto">
          <a:xfrm>
            <a:off x="5943600" y="1828800"/>
            <a:ext cx="152400" cy="533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9" name="Straight Arrow Connector 28"/>
          <p:cNvCxnSpPr/>
          <p:nvPr/>
        </p:nvCxnSpPr>
        <p:spPr bwMode="auto">
          <a:xfrm>
            <a:off x="6781800" y="1828800"/>
            <a:ext cx="304800" cy="533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31" name="Rectangle 3"/>
          <p:cNvSpPr txBox="1">
            <a:spLocks noChangeArrowheads="1"/>
          </p:cNvSpPr>
          <p:nvPr/>
        </p:nvSpPr>
        <p:spPr bwMode="auto">
          <a:xfrm>
            <a:off x="4648200" y="3276600"/>
            <a:ext cx="3200400" cy="533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ＭＳ Ｐゴシック" pitchFamily="-111" charset="-128"/>
              </a:defRPr>
            </a:lvl2pPr>
            <a:lvl3pPr marL="1143000" indent="-228600" algn="l" rtl="0" fontAlgn="base">
              <a:spcBef>
                <a:spcPct val="20000"/>
              </a:spcBef>
              <a:spcAft>
                <a:spcPct val="0"/>
              </a:spcAft>
              <a:buChar char="•"/>
              <a:defRPr sz="2400">
                <a:solidFill>
                  <a:schemeClr val="tx1"/>
                </a:solidFill>
                <a:latin typeface="+mn-lt"/>
                <a:ea typeface="ＭＳ Ｐゴシック" pitchFamily="-111" charset="-128"/>
              </a:defRPr>
            </a:lvl3pPr>
            <a:lvl4pPr marL="1600200" indent="-228600" algn="l" rtl="0" fontAlgn="base">
              <a:spcBef>
                <a:spcPct val="20000"/>
              </a:spcBef>
              <a:spcAft>
                <a:spcPct val="0"/>
              </a:spcAft>
              <a:buChar char="–"/>
              <a:defRPr sz="2000">
                <a:solidFill>
                  <a:schemeClr val="tx1"/>
                </a:solidFill>
                <a:latin typeface="+mn-lt"/>
                <a:ea typeface="ＭＳ Ｐゴシック" pitchFamily="-111" charset="-128"/>
              </a:defRPr>
            </a:lvl4pPr>
            <a:lvl5pPr marL="2057400" indent="-228600" algn="l" rtl="0" fontAlgn="base">
              <a:spcBef>
                <a:spcPct val="20000"/>
              </a:spcBef>
              <a:spcAft>
                <a:spcPct val="0"/>
              </a:spcAft>
              <a:buChar char="»"/>
              <a:defRPr sz="2000">
                <a:solidFill>
                  <a:schemeClr val="tx1"/>
                </a:solidFill>
                <a:latin typeface="+mn-lt"/>
                <a:ea typeface="ＭＳ Ｐゴシック" pitchFamily="-111" charset="-128"/>
              </a:defRPr>
            </a:lvl5pPr>
            <a:lvl6pPr marL="2514600" indent="-228600" algn="l" rtl="0" fontAlgn="base">
              <a:spcBef>
                <a:spcPct val="20000"/>
              </a:spcBef>
              <a:spcAft>
                <a:spcPct val="0"/>
              </a:spcAft>
              <a:buChar char="»"/>
              <a:defRPr sz="2000">
                <a:solidFill>
                  <a:schemeClr val="tx1"/>
                </a:solidFill>
                <a:latin typeface="+mn-lt"/>
                <a:ea typeface="ＭＳ Ｐゴシック" pitchFamily="-111"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1"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1"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1" charset="-128"/>
              </a:defRPr>
            </a:lvl9pPr>
          </a:lstStyle>
          <a:p>
            <a:pPr marL="0" indent="0">
              <a:buNone/>
            </a:pPr>
            <a:r>
              <a:rPr lang="en-US" sz="2400" dirty="0" smtClean="0"/>
              <a:t>The sharks await.</a:t>
            </a:r>
          </a:p>
        </p:txBody>
      </p:sp>
      <p:sp>
        <p:nvSpPr>
          <p:cNvPr id="32" name="Rectangle 31"/>
          <p:cNvSpPr>
            <a:spLocks noChangeArrowheads="1"/>
          </p:cNvSpPr>
          <p:nvPr/>
        </p:nvSpPr>
        <p:spPr bwMode="auto">
          <a:xfrm>
            <a:off x="4648200" y="4038600"/>
            <a:ext cx="3657600" cy="533400"/>
          </a:xfrm>
          <a:prstGeom prst="rect">
            <a:avLst/>
          </a:prstGeom>
          <a:noFill/>
          <a:ln w="9525">
            <a:noFill/>
            <a:miter lim="800000"/>
            <a:headEnd/>
            <a:tailEnd/>
          </a:ln>
          <a:effectLst/>
        </p:spPr>
        <p:txBody>
          <a:bodyPr>
            <a:prstTxWarp prst="textNoShape">
              <a:avLst/>
            </a:prstTxWarp>
          </a:bodyPr>
          <a:lstStyle/>
          <a:p>
            <a:pPr algn="l">
              <a:spcBef>
                <a:spcPct val="20000"/>
              </a:spcBef>
            </a:pPr>
            <a:r>
              <a:rPr lang="en-US" sz="2400" dirty="0" smtClean="0"/>
              <a:t> Los </a:t>
            </a:r>
            <a:r>
              <a:rPr lang="en-US" sz="2400" dirty="0" err="1"/>
              <a:t>tiburones</a:t>
            </a:r>
            <a:r>
              <a:rPr lang="en-US" sz="2400" dirty="0"/>
              <a:t> </a:t>
            </a:r>
            <a:r>
              <a:rPr lang="en-US" sz="2400" dirty="0" err="1"/>
              <a:t>esperan</a:t>
            </a:r>
            <a:r>
              <a:rPr lang="en-US" sz="2400" dirty="0" smtClean="0"/>
              <a:t>.</a:t>
            </a:r>
          </a:p>
        </p:txBody>
      </p:sp>
      <p:cxnSp>
        <p:nvCxnSpPr>
          <p:cNvPr id="33" name="Straight Arrow Connector 32"/>
          <p:cNvCxnSpPr/>
          <p:nvPr/>
        </p:nvCxnSpPr>
        <p:spPr bwMode="auto">
          <a:xfrm flipH="1">
            <a:off x="1066800" y="3810000"/>
            <a:ext cx="76200" cy="3810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5" name="Straight Arrow Connector 34"/>
          <p:cNvCxnSpPr/>
          <p:nvPr/>
        </p:nvCxnSpPr>
        <p:spPr bwMode="auto">
          <a:xfrm>
            <a:off x="1600200" y="3810000"/>
            <a:ext cx="152400" cy="3810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7" name="Straight Arrow Connector 36"/>
          <p:cNvCxnSpPr/>
          <p:nvPr/>
        </p:nvCxnSpPr>
        <p:spPr bwMode="auto">
          <a:xfrm>
            <a:off x="2362200" y="3810000"/>
            <a:ext cx="152400" cy="3810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8" name="Straight Arrow Connector 37"/>
          <p:cNvCxnSpPr/>
          <p:nvPr/>
        </p:nvCxnSpPr>
        <p:spPr bwMode="auto">
          <a:xfrm>
            <a:off x="2971800" y="3810000"/>
            <a:ext cx="152400" cy="3810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9" name="Straight Arrow Connector 38"/>
          <p:cNvCxnSpPr/>
          <p:nvPr/>
        </p:nvCxnSpPr>
        <p:spPr bwMode="auto">
          <a:xfrm>
            <a:off x="3429000" y="3810000"/>
            <a:ext cx="304800" cy="3810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41" name="Straight Arrow Connector 40"/>
          <p:cNvCxnSpPr/>
          <p:nvPr/>
        </p:nvCxnSpPr>
        <p:spPr bwMode="auto">
          <a:xfrm>
            <a:off x="6705600" y="3733800"/>
            <a:ext cx="304800" cy="3810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42" name="Straight Arrow Connector 41"/>
          <p:cNvCxnSpPr/>
          <p:nvPr/>
        </p:nvCxnSpPr>
        <p:spPr bwMode="auto">
          <a:xfrm>
            <a:off x="5791200" y="3733800"/>
            <a:ext cx="152400" cy="3810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44" name="Straight Arrow Connector 43"/>
          <p:cNvCxnSpPr/>
          <p:nvPr/>
        </p:nvCxnSpPr>
        <p:spPr bwMode="auto">
          <a:xfrm>
            <a:off x="4953000" y="3733800"/>
            <a:ext cx="152400" cy="3810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graphicFrame>
        <p:nvGraphicFramePr>
          <p:cNvPr id="45" name="Object 44"/>
          <p:cNvGraphicFramePr>
            <a:graphicFrameLocks noChangeAspect="1"/>
          </p:cNvGraphicFramePr>
          <p:nvPr>
            <p:extLst>
              <p:ext uri="{D42A27DB-BD31-4B8C-83A1-F6EECF244321}">
                <p14:modId xmlns:p14="http://schemas.microsoft.com/office/powerpoint/2010/main" val="2360056590"/>
              </p:ext>
            </p:extLst>
          </p:nvPr>
        </p:nvGraphicFramePr>
        <p:xfrm>
          <a:off x="2682778" y="5446931"/>
          <a:ext cx="1598613" cy="533400"/>
        </p:xfrm>
        <a:graphic>
          <a:graphicData uri="http://schemas.openxmlformats.org/presentationml/2006/ole">
            <mc:AlternateContent xmlns:mc="http://schemas.openxmlformats.org/markup-compatibility/2006">
              <mc:Choice xmlns:v="urn:schemas-microsoft-com:vml" Requires="v">
                <p:oleObj spid="_x0000_s1031263" name="Equation" r:id="rId3" imgW="685800" imgH="228600" progId="Equation.3">
                  <p:embed/>
                </p:oleObj>
              </mc:Choice>
              <mc:Fallback>
                <p:oleObj name="Equation" r:id="rId3" imgW="685800" imgH="228600" progId="Equation.3">
                  <p:embed/>
                  <p:pic>
                    <p:nvPicPr>
                      <p:cNvPr id="0" name=""/>
                      <p:cNvPicPr/>
                      <p:nvPr/>
                    </p:nvPicPr>
                    <p:blipFill>
                      <a:blip r:embed="rId4"/>
                      <a:stretch>
                        <a:fillRect/>
                      </a:stretch>
                    </p:blipFill>
                    <p:spPr>
                      <a:xfrm>
                        <a:off x="2682778" y="5446931"/>
                        <a:ext cx="1598613" cy="533400"/>
                      </a:xfrm>
                      <a:prstGeom prst="rect">
                        <a:avLst/>
                      </a:prstGeom>
                    </p:spPr>
                  </p:pic>
                </p:oleObj>
              </mc:Fallback>
            </mc:AlternateContent>
          </a:graphicData>
        </a:graphic>
      </p:graphicFrame>
      <p:sp>
        <p:nvSpPr>
          <p:cNvPr id="46" name="TextBox 45"/>
          <p:cNvSpPr txBox="1"/>
          <p:nvPr/>
        </p:nvSpPr>
        <p:spPr>
          <a:xfrm>
            <a:off x="4046658" y="5669463"/>
            <a:ext cx="184666" cy="369332"/>
          </a:xfrm>
          <a:prstGeom prst="rect">
            <a:avLst/>
          </a:prstGeom>
          <a:noFill/>
        </p:spPr>
        <p:txBody>
          <a:bodyPr wrap="none" rtlCol="0">
            <a:spAutoFit/>
          </a:bodyPr>
          <a:lstStyle/>
          <a:p>
            <a:pPr algn="l"/>
            <a:endParaRPr lang="en-US" dirty="0" smtClean="0"/>
          </a:p>
        </p:txBody>
      </p:sp>
      <p:sp>
        <p:nvSpPr>
          <p:cNvPr id="47" name="TextBox 46"/>
          <p:cNvSpPr txBox="1"/>
          <p:nvPr/>
        </p:nvSpPr>
        <p:spPr>
          <a:xfrm>
            <a:off x="4359178" y="5334000"/>
            <a:ext cx="441422" cy="646331"/>
          </a:xfrm>
          <a:prstGeom prst="rect">
            <a:avLst/>
          </a:prstGeom>
          <a:noFill/>
        </p:spPr>
        <p:txBody>
          <a:bodyPr wrap="none" rtlCol="0">
            <a:spAutoFit/>
          </a:bodyPr>
          <a:lstStyle/>
          <a:p>
            <a:pPr algn="l"/>
            <a:r>
              <a:rPr lang="en-US" sz="3600" dirty="0" smtClean="0">
                <a:solidFill>
                  <a:srgbClr val="FF0000"/>
                </a:solidFill>
              </a:rPr>
              <a:t>?</a:t>
            </a:r>
          </a:p>
        </p:txBody>
      </p:sp>
    </p:spTree>
    <p:extLst>
      <p:ext uri="{BB962C8B-B14F-4D97-AF65-F5344CB8AC3E}">
        <p14:creationId xmlns:p14="http://schemas.microsoft.com/office/powerpoint/2010/main" val="181040887"/>
      </p:ext>
    </p:extLst>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Thought experiment</a:t>
            </a:r>
            <a:endParaRPr lang="en-US" dirty="0"/>
          </a:p>
        </p:txBody>
      </p:sp>
      <p:sp>
        <p:nvSpPr>
          <p:cNvPr id="5" name="Rectangle 3"/>
          <p:cNvSpPr txBox="1">
            <a:spLocks noChangeArrowheads="1"/>
          </p:cNvSpPr>
          <p:nvPr/>
        </p:nvSpPr>
        <p:spPr bwMode="auto">
          <a:xfrm>
            <a:off x="533400" y="1371600"/>
            <a:ext cx="8001000" cy="762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ＭＳ Ｐゴシック" pitchFamily="-111" charset="-128"/>
              </a:defRPr>
            </a:lvl2pPr>
            <a:lvl3pPr marL="1143000" indent="-228600" algn="l" rtl="0" fontAlgn="base">
              <a:spcBef>
                <a:spcPct val="20000"/>
              </a:spcBef>
              <a:spcAft>
                <a:spcPct val="0"/>
              </a:spcAft>
              <a:buChar char="•"/>
              <a:defRPr sz="2400">
                <a:solidFill>
                  <a:schemeClr val="tx1"/>
                </a:solidFill>
                <a:latin typeface="+mn-lt"/>
                <a:ea typeface="ＭＳ Ｐゴシック" pitchFamily="-111" charset="-128"/>
              </a:defRPr>
            </a:lvl3pPr>
            <a:lvl4pPr marL="1600200" indent="-228600" algn="l" rtl="0" fontAlgn="base">
              <a:spcBef>
                <a:spcPct val="20000"/>
              </a:spcBef>
              <a:spcAft>
                <a:spcPct val="0"/>
              </a:spcAft>
              <a:buChar char="–"/>
              <a:defRPr sz="2000">
                <a:solidFill>
                  <a:schemeClr val="tx1"/>
                </a:solidFill>
                <a:latin typeface="+mn-lt"/>
                <a:ea typeface="ＭＳ Ｐゴシック" pitchFamily="-111" charset="-128"/>
              </a:defRPr>
            </a:lvl4pPr>
            <a:lvl5pPr marL="2057400" indent="-228600" algn="l" rtl="0" fontAlgn="base">
              <a:spcBef>
                <a:spcPct val="20000"/>
              </a:spcBef>
              <a:spcAft>
                <a:spcPct val="0"/>
              </a:spcAft>
              <a:buChar char="»"/>
              <a:defRPr sz="2000">
                <a:solidFill>
                  <a:schemeClr val="tx1"/>
                </a:solidFill>
                <a:latin typeface="+mn-lt"/>
                <a:ea typeface="ＭＳ Ｐゴシック" pitchFamily="-111" charset="-128"/>
              </a:defRPr>
            </a:lvl5pPr>
            <a:lvl6pPr marL="2514600" indent="-228600" algn="l" rtl="0" fontAlgn="base">
              <a:spcBef>
                <a:spcPct val="20000"/>
              </a:spcBef>
              <a:spcAft>
                <a:spcPct val="0"/>
              </a:spcAft>
              <a:buChar char="»"/>
              <a:defRPr sz="2000">
                <a:solidFill>
                  <a:schemeClr val="tx1"/>
                </a:solidFill>
                <a:latin typeface="+mn-lt"/>
                <a:ea typeface="ＭＳ Ｐゴシック" pitchFamily="-111"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1"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1"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1" charset="-128"/>
              </a:defRPr>
            </a:lvl9pPr>
          </a:lstStyle>
          <a:p>
            <a:pPr marL="0" indent="0">
              <a:buNone/>
            </a:pPr>
            <a:r>
              <a:rPr lang="en-US" sz="2400" dirty="0" smtClean="0"/>
              <a:t>The old man is happy. He has fished many times.</a:t>
            </a:r>
          </a:p>
        </p:txBody>
      </p:sp>
      <p:sp>
        <p:nvSpPr>
          <p:cNvPr id="6" name="Rectangle 5"/>
          <p:cNvSpPr>
            <a:spLocks noChangeArrowheads="1"/>
          </p:cNvSpPr>
          <p:nvPr/>
        </p:nvSpPr>
        <p:spPr bwMode="auto">
          <a:xfrm>
            <a:off x="609600" y="2362200"/>
            <a:ext cx="7620000" cy="533400"/>
          </a:xfrm>
          <a:prstGeom prst="rect">
            <a:avLst/>
          </a:prstGeom>
          <a:noFill/>
          <a:ln w="9525">
            <a:noFill/>
            <a:miter lim="800000"/>
            <a:headEnd/>
            <a:tailEnd/>
          </a:ln>
          <a:effectLst/>
        </p:spPr>
        <p:txBody>
          <a:bodyPr>
            <a:prstTxWarp prst="textNoShape">
              <a:avLst/>
            </a:prstTxWarp>
          </a:bodyPr>
          <a:lstStyle/>
          <a:p>
            <a:pPr algn="l">
              <a:spcBef>
                <a:spcPct val="20000"/>
              </a:spcBef>
            </a:pPr>
            <a:r>
              <a:rPr lang="en-US" sz="2400" dirty="0"/>
              <a:t>El </a:t>
            </a:r>
            <a:r>
              <a:rPr lang="en-US" sz="2400" dirty="0" err="1"/>
              <a:t>viejo</a:t>
            </a:r>
            <a:r>
              <a:rPr lang="en-US" sz="2400" dirty="0"/>
              <a:t> </a:t>
            </a:r>
            <a:r>
              <a:rPr lang="en-US" sz="2400" dirty="0" err="1"/>
              <a:t>est</a:t>
            </a:r>
            <a:r>
              <a:rPr lang="en-US" sz="2400" dirty="0" err="1">
                <a:ea typeface="Arial" pitchFamily="-111" charset="0"/>
                <a:cs typeface="Arial" pitchFamily="-111" charset="0"/>
              </a:rPr>
              <a:t>á</a:t>
            </a:r>
            <a:r>
              <a:rPr lang="en-US" sz="2400" dirty="0"/>
              <a:t> </a:t>
            </a:r>
            <a:r>
              <a:rPr lang="en-US" sz="2400" dirty="0" err="1"/>
              <a:t>feliz</a:t>
            </a:r>
            <a:r>
              <a:rPr lang="en-US" sz="2400" dirty="0"/>
              <a:t> </a:t>
            </a:r>
            <a:r>
              <a:rPr lang="en-US" sz="2400" dirty="0" err="1"/>
              <a:t>porque</a:t>
            </a:r>
            <a:r>
              <a:rPr lang="en-US" sz="2400" dirty="0"/>
              <a:t> ha </a:t>
            </a:r>
            <a:r>
              <a:rPr lang="en-US" sz="2400" dirty="0" err="1"/>
              <a:t>pescado</a:t>
            </a:r>
            <a:r>
              <a:rPr lang="en-US" sz="2400" dirty="0"/>
              <a:t> </a:t>
            </a:r>
            <a:r>
              <a:rPr lang="en-US" sz="2400" dirty="0" err="1"/>
              <a:t>muchos</a:t>
            </a:r>
            <a:r>
              <a:rPr lang="en-US" sz="2400" dirty="0"/>
              <a:t> </a:t>
            </a:r>
            <a:r>
              <a:rPr lang="en-US" sz="2400" dirty="0" err="1"/>
              <a:t>veces</a:t>
            </a:r>
            <a:r>
              <a:rPr lang="en-US" sz="2400" dirty="0" smtClean="0"/>
              <a:t>.</a:t>
            </a:r>
            <a:endParaRPr lang="en-US" sz="2400" dirty="0"/>
          </a:p>
        </p:txBody>
      </p:sp>
      <p:sp>
        <p:nvSpPr>
          <p:cNvPr id="10" name="Rectangle 3"/>
          <p:cNvSpPr txBox="1">
            <a:spLocks noChangeArrowheads="1"/>
          </p:cNvSpPr>
          <p:nvPr/>
        </p:nvSpPr>
        <p:spPr bwMode="auto">
          <a:xfrm>
            <a:off x="838200" y="3352800"/>
            <a:ext cx="3200400" cy="533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ＭＳ Ｐゴシック" pitchFamily="-111" charset="-128"/>
              </a:defRPr>
            </a:lvl2pPr>
            <a:lvl3pPr marL="1143000" indent="-228600" algn="l" rtl="0" fontAlgn="base">
              <a:spcBef>
                <a:spcPct val="20000"/>
              </a:spcBef>
              <a:spcAft>
                <a:spcPct val="0"/>
              </a:spcAft>
              <a:buChar char="•"/>
              <a:defRPr sz="2400">
                <a:solidFill>
                  <a:schemeClr val="tx1"/>
                </a:solidFill>
                <a:latin typeface="+mn-lt"/>
                <a:ea typeface="ＭＳ Ｐゴシック" pitchFamily="-111" charset="-128"/>
              </a:defRPr>
            </a:lvl3pPr>
            <a:lvl4pPr marL="1600200" indent="-228600" algn="l" rtl="0" fontAlgn="base">
              <a:spcBef>
                <a:spcPct val="20000"/>
              </a:spcBef>
              <a:spcAft>
                <a:spcPct val="0"/>
              </a:spcAft>
              <a:buChar char="–"/>
              <a:defRPr sz="2000">
                <a:solidFill>
                  <a:schemeClr val="tx1"/>
                </a:solidFill>
                <a:latin typeface="+mn-lt"/>
                <a:ea typeface="ＭＳ Ｐゴシック" pitchFamily="-111" charset="-128"/>
              </a:defRPr>
            </a:lvl4pPr>
            <a:lvl5pPr marL="2057400" indent="-228600" algn="l" rtl="0" fontAlgn="base">
              <a:spcBef>
                <a:spcPct val="20000"/>
              </a:spcBef>
              <a:spcAft>
                <a:spcPct val="0"/>
              </a:spcAft>
              <a:buChar char="»"/>
              <a:defRPr sz="2000">
                <a:solidFill>
                  <a:schemeClr val="tx1"/>
                </a:solidFill>
                <a:latin typeface="+mn-lt"/>
                <a:ea typeface="ＭＳ Ｐゴシック" pitchFamily="-111" charset="-128"/>
              </a:defRPr>
            </a:lvl5pPr>
            <a:lvl6pPr marL="2514600" indent="-228600" algn="l" rtl="0" fontAlgn="base">
              <a:spcBef>
                <a:spcPct val="20000"/>
              </a:spcBef>
              <a:spcAft>
                <a:spcPct val="0"/>
              </a:spcAft>
              <a:buChar char="»"/>
              <a:defRPr sz="2000">
                <a:solidFill>
                  <a:schemeClr val="tx1"/>
                </a:solidFill>
                <a:latin typeface="+mn-lt"/>
                <a:ea typeface="ＭＳ Ｐゴシック" pitchFamily="-111"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1"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1"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1" charset="-128"/>
              </a:defRPr>
            </a:lvl9pPr>
          </a:lstStyle>
          <a:p>
            <a:pPr marL="0" indent="0">
              <a:buNone/>
            </a:pPr>
            <a:r>
              <a:rPr lang="en-US" sz="2400" dirty="0" smtClean="0"/>
              <a:t>His wife talks to him.</a:t>
            </a:r>
          </a:p>
        </p:txBody>
      </p:sp>
      <p:sp>
        <p:nvSpPr>
          <p:cNvPr id="11" name="Rectangle 10"/>
          <p:cNvSpPr>
            <a:spLocks noChangeArrowheads="1"/>
          </p:cNvSpPr>
          <p:nvPr/>
        </p:nvSpPr>
        <p:spPr bwMode="auto">
          <a:xfrm>
            <a:off x="838200" y="4114800"/>
            <a:ext cx="3657600" cy="457200"/>
          </a:xfrm>
          <a:prstGeom prst="rect">
            <a:avLst/>
          </a:prstGeom>
          <a:noFill/>
          <a:ln w="9525">
            <a:noFill/>
            <a:miter lim="800000"/>
            <a:headEnd/>
            <a:tailEnd/>
          </a:ln>
          <a:effectLst/>
        </p:spPr>
        <p:txBody>
          <a:bodyPr>
            <a:prstTxWarp prst="textNoShape">
              <a:avLst/>
            </a:prstTxWarp>
          </a:bodyPr>
          <a:lstStyle/>
          <a:p>
            <a:pPr algn="l">
              <a:spcBef>
                <a:spcPct val="20000"/>
              </a:spcBef>
            </a:pPr>
            <a:r>
              <a:rPr lang="en-US" sz="2400" dirty="0" smtClean="0"/>
              <a:t>Su </a:t>
            </a:r>
            <a:r>
              <a:rPr lang="en-US" sz="2400" dirty="0" err="1"/>
              <a:t>mujer</a:t>
            </a:r>
            <a:r>
              <a:rPr lang="en-US" sz="2400" dirty="0"/>
              <a:t> </a:t>
            </a:r>
            <a:r>
              <a:rPr lang="en-US" sz="2400" dirty="0" err="1"/>
              <a:t>habla</a:t>
            </a:r>
            <a:r>
              <a:rPr lang="en-US" sz="2400" dirty="0"/>
              <a:t> con </a:t>
            </a:r>
            <a:r>
              <a:rPr lang="en-US" sz="2400" dirty="0" err="1">
                <a:ea typeface="Arial" pitchFamily="-111" charset="0"/>
                <a:cs typeface="Arial" pitchFamily="-111" charset="0"/>
              </a:rPr>
              <a:t>é</a:t>
            </a:r>
            <a:r>
              <a:rPr lang="en-US" sz="2400" dirty="0" err="1"/>
              <a:t>l</a:t>
            </a:r>
            <a:r>
              <a:rPr lang="en-US" sz="2400" dirty="0" smtClean="0"/>
              <a:t>.</a:t>
            </a:r>
            <a:endParaRPr lang="en-US" sz="2400" dirty="0"/>
          </a:p>
        </p:txBody>
      </p:sp>
      <p:cxnSp>
        <p:nvCxnSpPr>
          <p:cNvPr id="13" name="Straight Arrow Connector 12"/>
          <p:cNvCxnSpPr/>
          <p:nvPr/>
        </p:nvCxnSpPr>
        <p:spPr bwMode="auto">
          <a:xfrm>
            <a:off x="838200" y="1828800"/>
            <a:ext cx="0" cy="533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4" name="Straight Arrow Connector 13"/>
          <p:cNvCxnSpPr/>
          <p:nvPr/>
        </p:nvCxnSpPr>
        <p:spPr bwMode="auto">
          <a:xfrm flipH="1">
            <a:off x="1447800" y="1828800"/>
            <a:ext cx="457200" cy="609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1" name="Straight Arrow Connector 20"/>
          <p:cNvCxnSpPr/>
          <p:nvPr/>
        </p:nvCxnSpPr>
        <p:spPr bwMode="auto">
          <a:xfrm flipH="1">
            <a:off x="2057400" y="1828800"/>
            <a:ext cx="457200" cy="609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2" name="Straight Arrow Connector 21"/>
          <p:cNvCxnSpPr/>
          <p:nvPr/>
        </p:nvCxnSpPr>
        <p:spPr bwMode="auto">
          <a:xfrm flipH="1">
            <a:off x="2667000" y="1828800"/>
            <a:ext cx="457200" cy="609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3" name="Straight Arrow Connector 22"/>
          <p:cNvCxnSpPr/>
          <p:nvPr/>
        </p:nvCxnSpPr>
        <p:spPr bwMode="auto">
          <a:xfrm flipH="1">
            <a:off x="4267200" y="1828800"/>
            <a:ext cx="152400" cy="609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5" name="Straight Arrow Connector 24"/>
          <p:cNvCxnSpPr/>
          <p:nvPr/>
        </p:nvCxnSpPr>
        <p:spPr bwMode="auto">
          <a:xfrm>
            <a:off x="5105400" y="1828800"/>
            <a:ext cx="0" cy="533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7" name="Straight Arrow Connector 26"/>
          <p:cNvCxnSpPr/>
          <p:nvPr/>
        </p:nvCxnSpPr>
        <p:spPr bwMode="auto">
          <a:xfrm>
            <a:off x="5943600" y="1828800"/>
            <a:ext cx="152400" cy="533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9" name="Straight Arrow Connector 28"/>
          <p:cNvCxnSpPr/>
          <p:nvPr/>
        </p:nvCxnSpPr>
        <p:spPr bwMode="auto">
          <a:xfrm>
            <a:off x="6781800" y="1828800"/>
            <a:ext cx="304800" cy="533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31" name="Rectangle 3"/>
          <p:cNvSpPr txBox="1">
            <a:spLocks noChangeArrowheads="1"/>
          </p:cNvSpPr>
          <p:nvPr/>
        </p:nvSpPr>
        <p:spPr bwMode="auto">
          <a:xfrm>
            <a:off x="4648200" y="3276600"/>
            <a:ext cx="3200400" cy="533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ＭＳ Ｐゴシック" pitchFamily="-111" charset="-128"/>
              </a:defRPr>
            </a:lvl2pPr>
            <a:lvl3pPr marL="1143000" indent="-228600" algn="l" rtl="0" fontAlgn="base">
              <a:spcBef>
                <a:spcPct val="20000"/>
              </a:spcBef>
              <a:spcAft>
                <a:spcPct val="0"/>
              </a:spcAft>
              <a:buChar char="•"/>
              <a:defRPr sz="2400">
                <a:solidFill>
                  <a:schemeClr val="tx1"/>
                </a:solidFill>
                <a:latin typeface="+mn-lt"/>
                <a:ea typeface="ＭＳ Ｐゴシック" pitchFamily="-111" charset="-128"/>
              </a:defRPr>
            </a:lvl3pPr>
            <a:lvl4pPr marL="1600200" indent="-228600" algn="l" rtl="0" fontAlgn="base">
              <a:spcBef>
                <a:spcPct val="20000"/>
              </a:spcBef>
              <a:spcAft>
                <a:spcPct val="0"/>
              </a:spcAft>
              <a:buChar char="–"/>
              <a:defRPr sz="2000">
                <a:solidFill>
                  <a:schemeClr val="tx1"/>
                </a:solidFill>
                <a:latin typeface="+mn-lt"/>
                <a:ea typeface="ＭＳ Ｐゴシック" pitchFamily="-111" charset="-128"/>
              </a:defRPr>
            </a:lvl4pPr>
            <a:lvl5pPr marL="2057400" indent="-228600" algn="l" rtl="0" fontAlgn="base">
              <a:spcBef>
                <a:spcPct val="20000"/>
              </a:spcBef>
              <a:spcAft>
                <a:spcPct val="0"/>
              </a:spcAft>
              <a:buChar char="»"/>
              <a:defRPr sz="2000">
                <a:solidFill>
                  <a:schemeClr val="tx1"/>
                </a:solidFill>
                <a:latin typeface="+mn-lt"/>
                <a:ea typeface="ＭＳ Ｐゴシック" pitchFamily="-111" charset="-128"/>
              </a:defRPr>
            </a:lvl5pPr>
            <a:lvl6pPr marL="2514600" indent="-228600" algn="l" rtl="0" fontAlgn="base">
              <a:spcBef>
                <a:spcPct val="20000"/>
              </a:spcBef>
              <a:spcAft>
                <a:spcPct val="0"/>
              </a:spcAft>
              <a:buChar char="»"/>
              <a:defRPr sz="2000">
                <a:solidFill>
                  <a:schemeClr val="tx1"/>
                </a:solidFill>
                <a:latin typeface="+mn-lt"/>
                <a:ea typeface="ＭＳ Ｐゴシック" pitchFamily="-111"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1"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1"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1" charset="-128"/>
              </a:defRPr>
            </a:lvl9pPr>
          </a:lstStyle>
          <a:p>
            <a:pPr marL="0" indent="0">
              <a:buNone/>
            </a:pPr>
            <a:r>
              <a:rPr lang="en-US" sz="2400" dirty="0" smtClean="0"/>
              <a:t>The sharks await.</a:t>
            </a:r>
          </a:p>
        </p:txBody>
      </p:sp>
      <p:sp>
        <p:nvSpPr>
          <p:cNvPr id="32" name="Rectangle 31"/>
          <p:cNvSpPr>
            <a:spLocks noChangeArrowheads="1"/>
          </p:cNvSpPr>
          <p:nvPr/>
        </p:nvSpPr>
        <p:spPr bwMode="auto">
          <a:xfrm>
            <a:off x="4648200" y="4038600"/>
            <a:ext cx="3657600" cy="533400"/>
          </a:xfrm>
          <a:prstGeom prst="rect">
            <a:avLst/>
          </a:prstGeom>
          <a:noFill/>
          <a:ln w="9525">
            <a:noFill/>
            <a:miter lim="800000"/>
            <a:headEnd/>
            <a:tailEnd/>
          </a:ln>
          <a:effectLst/>
        </p:spPr>
        <p:txBody>
          <a:bodyPr>
            <a:prstTxWarp prst="textNoShape">
              <a:avLst/>
            </a:prstTxWarp>
          </a:bodyPr>
          <a:lstStyle/>
          <a:p>
            <a:pPr algn="l">
              <a:spcBef>
                <a:spcPct val="20000"/>
              </a:spcBef>
            </a:pPr>
            <a:r>
              <a:rPr lang="en-US" sz="2400" dirty="0" smtClean="0"/>
              <a:t> Los </a:t>
            </a:r>
            <a:r>
              <a:rPr lang="en-US" sz="2400" dirty="0" err="1"/>
              <a:t>tiburones</a:t>
            </a:r>
            <a:r>
              <a:rPr lang="en-US" sz="2400" dirty="0"/>
              <a:t> </a:t>
            </a:r>
            <a:r>
              <a:rPr lang="en-US" sz="2400" dirty="0" err="1"/>
              <a:t>esperan</a:t>
            </a:r>
            <a:r>
              <a:rPr lang="en-US" sz="2400" dirty="0" smtClean="0"/>
              <a:t>.</a:t>
            </a:r>
          </a:p>
        </p:txBody>
      </p:sp>
      <p:cxnSp>
        <p:nvCxnSpPr>
          <p:cNvPr id="33" name="Straight Arrow Connector 32"/>
          <p:cNvCxnSpPr/>
          <p:nvPr/>
        </p:nvCxnSpPr>
        <p:spPr bwMode="auto">
          <a:xfrm flipH="1">
            <a:off x="1066800" y="3810000"/>
            <a:ext cx="76200" cy="3810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5" name="Straight Arrow Connector 34"/>
          <p:cNvCxnSpPr/>
          <p:nvPr/>
        </p:nvCxnSpPr>
        <p:spPr bwMode="auto">
          <a:xfrm>
            <a:off x="1600200" y="3810000"/>
            <a:ext cx="152400" cy="3810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7" name="Straight Arrow Connector 36"/>
          <p:cNvCxnSpPr/>
          <p:nvPr/>
        </p:nvCxnSpPr>
        <p:spPr bwMode="auto">
          <a:xfrm>
            <a:off x="2362200" y="3810000"/>
            <a:ext cx="152400" cy="3810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8" name="Straight Arrow Connector 37"/>
          <p:cNvCxnSpPr/>
          <p:nvPr/>
        </p:nvCxnSpPr>
        <p:spPr bwMode="auto">
          <a:xfrm>
            <a:off x="2971800" y="3810000"/>
            <a:ext cx="152400" cy="3810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9" name="Straight Arrow Connector 38"/>
          <p:cNvCxnSpPr/>
          <p:nvPr/>
        </p:nvCxnSpPr>
        <p:spPr bwMode="auto">
          <a:xfrm>
            <a:off x="3429000" y="3810000"/>
            <a:ext cx="304800" cy="3810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41" name="Straight Arrow Connector 40"/>
          <p:cNvCxnSpPr/>
          <p:nvPr/>
        </p:nvCxnSpPr>
        <p:spPr bwMode="auto">
          <a:xfrm>
            <a:off x="6705600" y="3733800"/>
            <a:ext cx="304800" cy="3810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42" name="Straight Arrow Connector 41"/>
          <p:cNvCxnSpPr/>
          <p:nvPr/>
        </p:nvCxnSpPr>
        <p:spPr bwMode="auto">
          <a:xfrm>
            <a:off x="5791200" y="3733800"/>
            <a:ext cx="152400" cy="3810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44" name="Straight Arrow Connector 43"/>
          <p:cNvCxnSpPr/>
          <p:nvPr/>
        </p:nvCxnSpPr>
        <p:spPr bwMode="auto">
          <a:xfrm>
            <a:off x="4953000" y="3733800"/>
            <a:ext cx="152400" cy="3810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graphicFrame>
        <p:nvGraphicFramePr>
          <p:cNvPr id="45" name="Object 44"/>
          <p:cNvGraphicFramePr>
            <a:graphicFrameLocks noChangeAspect="1"/>
          </p:cNvGraphicFramePr>
          <p:nvPr>
            <p:extLst>
              <p:ext uri="{D42A27DB-BD31-4B8C-83A1-F6EECF244321}">
                <p14:modId xmlns:p14="http://schemas.microsoft.com/office/powerpoint/2010/main" val="699736451"/>
              </p:ext>
            </p:extLst>
          </p:nvPr>
        </p:nvGraphicFramePr>
        <p:xfrm>
          <a:off x="381000" y="4953000"/>
          <a:ext cx="4495800" cy="910991"/>
        </p:xfrm>
        <a:graphic>
          <a:graphicData uri="http://schemas.openxmlformats.org/presentationml/2006/ole">
            <mc:AlternateContent xmlns:mc="http://schemas.openxmlformats.org/markup-compatibility/2006">
              <mc:Choice xmlns:v="urn:schemas-microsoft-com:vml" Requires="v">
                <p:oleObj spid="_x0000_s1033310" name="Equation" r:id="rId4" imgW="2070100" imgH="419100" progId="Equation.3">
                  <p:embed/>
                </p:oleObj>
              </mc:Choice>
              <mc:Fallback>
                <p:oleObj name="Equation" r:id="rId4" imgW="2070100" imgH="419100" progId="Equation.3">
                  <p:embed/>
                  <p:pic>
                    <p:nvPicPr>
                      <p:cNvPr id="0" name=""/>
                      <p:cNvPicPr/>
                      <p:nvPr/>
                    </p:nvPicPr>
                    <p:blipFill>
                      <a:blip r:embed="rId5"/>
                      <a:stretch>
                        <a:fillRect/>
                      </a:stretch>
                    </p:blipFill>
                    <p:spPr>
                      <a:xfrm>
                        <a:off x="381000" y="4953000"/>
                        <a:ext cx="4495800" cy="910991"/>
                      </a:xfrm>
                      <a:prstGeom prst="rect">
                        <a:avLst/>
                      </a:prstGeom>
                    </p:spPr>
                  </p:pic>
                </p:oleObj>
              </mc:Fallback>
            </mc:AlternateContent>
          </a:graphicData>
        </a:graphic>
      </p:graphicFrame>
      <p:sp>
        <p:nvSpPr>
          <p:cNvPr id="46" name="TextBox 45"/>
          <p:cNvSpPr txBox="1"/>
          <p:nvPr/>
        </p:nvSpPr>
        <p:spPr>
          <a:xfrm>
            <a:off x="4046658" y="5364663"/>
            <a:ext cx="184666" cy="369332"/>
          </a:xfrm>
          <a:prstGeom prst="rect">
            <a:avLst/>
          </a:prstGeom>
          <a:noFill/>
        </p:spPr>
        <p:txBody>
          <a:bodyPr wrap="none" rtlCol="0">
            <a:spAutoFit/>
          </a:bodyPr>
          <a:lstStyle/>
          <a:p>
            <a:pPr algn="l"/>
            <a:endParaRPr lang="en-US" dirty="0" smtClean="0"/>
          </a:p>
        </p:txBody>
      </p:sp>
      <p:sp>
        <p:nvSpPr>
          <p:cNvPr id="3" name="TextBox 2"/>
          <p:cNvSpPr txBox="1"/>
          <p:nvPr/>
        </p:nvSpPr>
        <p:spPr>
          <a:xfrm>
            <a:off x="5638800" y="5029200"/>
            <a:ext cx="2514480" cy="830997"/>
          </a:xfrm>
          <a:prstGeom prst="rect">
            <a:avLst/>
          </a:prstGeom>
          <a:noFill/>
        </p:spPr>
        <p:txBody>
          <a:bodyPr wrap="none" rtlCol="0">
            <a:spAutoFit/>
          </a:bodyPr>
          <a:lstStyle/>
          <a:p>
            <a:pPr algn="l"/>
            <a:r>
              <a:rPr lang="en-US" sz="2400" dirty="0" smtClean="0">
                <a:solidFill>
                  <a:srgbClr val="0000FF"/>
                </a:solidFill>
              </a:rPr>
              <a:t>p(el | the) = 0.5</a:t>
            </a:r>
          </a:p>
          <a:p>
            <a:pPr algn="l"/>
            <a:r>
              <a:rPr lang="en-US" sz="2400" dirty="0" smtClean="0">
                <a:solidFill>
                  <a:srgbClr val="0000FF"/>
                </a:solidFill>
              </a:rPr>
              <a:t>p(Los | the) = 0.5</a:t>
            </a:r>
          </a:p>
        </p:txBody>
      </p:sp>
      <p:sp>
        <p:nvSpPr>
          <p:cNvPr id="4" name="TextBox 3"/>
          <p:cNvSpPr txBox="1"/>
          <p:nvPr/>
        </p:nvSpPr>
        <p:spPr>
          <a:xfrm>
            <a:off x="2286000" y="6096000"/>
            <a:ext cx="3584685" cy="461665"/>
          </a:xfrm>
          <a:prstGeom prst="rect">
            <a:avLst/>
          </a:prstGeom>
          <a:noFill/>
        </p:spPr>
        <p:txBody>
          <a:bodyPr wrap="none" rtlCol="0">
            <a:spAutoFit/>
          </a:bodyPr>
          <a:lstStyle/>
          <a:p>
            <a:pPr algn="l"/>
            <a:r>
              <a:rPr lang="en-US" sz="2400" dirty="0" smtClean="0">
                <a:solidFill>
                  <a:srgbClr val="FF0000"/>
                </a:solidFill>
              </a:rPr>
              <a:t>Any problems concerns?</a:t>
            </a:r>
          </a:p>
        </p:txBody>
      </p:sp>
    </p:spTree>
    <p:extLst>
      <p:ext uri="{BB962C8B-B14F-4D97-AF65-F5344CB8AC3E}">
        <p14:creationId xmlns:p14="http://schemas.microsoft.com/office/powerpoint/2010/main" val="335252650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Thought experiment</a:t>
            </a:r>
            <a:endParaRPr lang="en-US" dirty="0"/>
          </a:p>
        </p:txBody>
      </p:sp>
      <p:sp>
        <p:nvSpPr>
          <p:cNvPr id="5" name="Rectangle 3"/>
          <p:cNvSpPr txBox="1">
            <a:spLocks noChangeArrowheads="1"/>
          </p:cNvSpPr>
          <p:nvPr/>
        </p:nvSpPr>
        <p:spPr bwMode="auto">
          <a:xfrm>
            <a:off x="533400" y="1371600"/>
            <a:ext cx="8001000" cy="762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ＭＳ Ｐゴシック" pitchFamily="-111" charset="-128"/>
              </a:defRPr>
            </a:lvl2pPr>
            <a:lvl3pPr marL="1143000" indent="-228600" algn="l" rtl="0" fontAlgn="base">
              <a:spcBef>
                <a:spcPct val="20000"/>
              </a:spcBef>
              <a:spcAft>
                <a:spcPct val="0"/>
              </a:spcAft>
              <a:buChar char="•"/>
              <a:defRPr sz="2400">
                <a:solidFill>
                  <a:schemeClr val="tx1"/>
                </a:solidFill>
                <a:latin typeface="+mn-lt"/>
                <a:ea typeface="ＭＳ Ｐゴシック" pitchFamily="-111" charset="-128"/>
              </a:defRPr>
            </a:lvl3pPr>
            <a:lvl4pPr marL="1600200" indent="-228600" algn="l" rtl="0" fontAlgn="base">
              <a:spcBef>
                <a:spcPct val="20000"/>
              </a:spcBef>
              <a:spcAft>
                <a:spcPct val="0"/>
              </a:spcAft>
              <a:buChar char="–"/>
              <a:defRPr sz="2000">
                <a:solidFill>
                  <a:schemeClr val="tx1"/>
                </a:solidFill>
                <a:latin typeface="+mn-lt"/>
                <a:ea typeface="ＭＳ Ｐゴシック" pitchFamily="-111" charset="-128"/>
              </a:defRPr>
            </a:lvl4pPr>
            <a:lvl5pPr marL="2057400" indent="-228600" algn="l" rtl="0" fontAlgn="base">
              <a:spcBef>
                <a:spcPct val="20000"/>
              </a:spcBef>
              <a:spcAft>
                <a:spcPct val="0"/>
              </a:spcAft>
              <a:buChar char="»"/>
              <a:defRPr sz="2000">
                <a:solidFill>
                  <a:schemeClr val="tx1"/>
                </a:solidFill>
                <a:latin typeface="+mn-lt"/>
                <a:ea typeface="ＭＳ Ｐゴシック" pitchFamily="-111" charset="-128"/>
              </a:defRPr>
            </a:lvl5pPr>
            <a:lvl6pPr marL="2514600" indent="-228600" algn="l" rtl="0" fontAlgn="base">
              <a:spcBef>
                <a:spcPct val="20000"/>
              </a:spcBef>
              <a:spcAft>
                <a:spcPct val="0"/>
              </a:spcAft>
              <a:buChar char="»"/>
              <a:defRPr sz="2000">
                <a:solidFill>
                  <a:schemeClr val="tx1"/>
                </a:solidFill>
                <a:latin typeface="+mn-lt"/>
                <a:ea typeface="ＭＳ Ｐゴシック" pitchFamily="-111"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1"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1"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1" charset="-128"/>
              </a:defRPr>
            </a:lvl9pPr>
          </a:lstStyle>
          <a:p>
            <a:pPr marL="0" indent="0">
              <a:buNone/>
            </a:pPr>
            <a:r>
              <a:rPr lang="en-US" sz="2400" dirty="0" smtClean="0"/>
              <a:t>The old man is happy. He has fished many times.</a:t>
            </a:r>
          </a:p>
        </p:txBody>
      </p:sp>
      <p:sp>
        <p:nvSpPr>
          <p:cNvPr id="6" name="Rectangle 5"/>
          <p:cNvSpPr>
            <a:spLocks noChangeArrowheads="1"/>
          </p:cNvSpPr>
          <p:nvPr/>
        </p:nvSpPr>
        <p:spPr bwMode="auto">
          <a:xfrm>
            <a:off x="609600" y="2362200"/>
            <a:ext cx="7620000" cy="533400"/>
          </a:xfrm>
          <a:prstGeom prst="rect">
            <a:avLst/>
          </a:prstGeom>
          <a:noFill/>
          <a:ln w="9525">
            <a:noFill/>
            <a:miter lim="800000"/>
            <a:headEnd/>
            <a:tailEnd/>
          </a:ln>
          <a:effectLst/>
        </p:spPr>
        <p:txBody>
          <a:bodyPr>
            <a:prstTxWarp prst="textNoShape">
              <a:avLst/>
            </a:prstTxWarp>
          </a:bodyPr>
          <a:lstStyle/>
          <a:p>
            <a:pPr algn="l">
              <a:spcBef>
                <a:spcPct val="20000"/>
              </a:spcBef>
            </a:pPr>
            <a:r>
              <a:rPr lang="en-US" sz="2400" dirty="0"/>
              <a:t>El </a:t>
            </a:r>
            <a:r>
              <a:rPr lang="en-US" sz="2400" dirty="0" err="1"/>
              <a:t>viejo</a:t>
            </a:r>
            <a:r>
              <a:rPr lang="en-US" sz="2400" dirty="0"/>
              <a:t> </a:t>
            </a:r>
            <a:r>
              <a:rPr lang="en-US" sz="2400" dirty="0" err="1"/>
              <a:t>est</a:t>
            </a:r>
            <a:r>
              <a:rPr lang="en-US" sz="2400" dirty="0" err="1">
                <a:ea typeface="Arial" pitchFamily="-111" charset="0"/>
                <a:cs typeface="Arial" pitchFamily="-111" charset="0"/>
              </a:rPr>
              <a:t>á</a:t>
            </a:r>
            <a:r>
              <a:rPr lang="en-US" sz="2400" dirty="0"/>
              <a:t> </a:t>
            </a:r>
            <a:r>
              <a:rPr lang="en-US" sz="2400" dirty="0" err="1"/>
              <a:t>feliz</a:t>
            </a:r>
            <a:r>
              <a:rPr lang="en-US" sz="2400" dirty="0"/>
              <a:t> </a:t>
            </a:r>
            <a:r>
              <a:rPr lang="en-US" sz="2400" dirty="0" err="1"/>
              <a:t>porque</a:t>
            </a:r>
            <a:r>
              <a:rPr lang="en-US" sz="2400" dirty="0"/>
              <a:t> ha </a:t>
            </a:r>
            <a:r>
              <a:rPr lang="en-US" sz="2400" dirty="0" err="1"/>
              <a:t>pescado</a:t>
            </a:r>
            <a:r>
              <a:rPr lang="en-US" sz="2400" dirty="0"/>
              <a:t> </a:t>
            </a:r>
            <a:r>
              <a:rPr lang="en-US" sz="2400" dirty="0" err="1"/>
              <a:t>muchos</a:t>
            </a:r>
            <a:r>
              <a:rPr lang="en-US" sz="2400" dirty="0"/>
              <a:t> </a:t>
            </a:r>
            <a:r>
              <a:rPr lang="en-US" sz="2400" dirty="0" err="1"/>
              <a:t>veces</a:t>
            </a:r>
            <a:r>
              <a:rPr lang="en-US" sz="2400" dirty="0" smtClean="0"/>
              <a:t>.</a:t>
            </a:r>
            <a:endParaRPr lang="en-US" sz="2400" dirty="0"/>
          </a:p>
        </p:txBody>
      </p:sp>
      <p:sp>
        <p:nvSpPr>
          <p:cNvPr id="10" name="Rectangle 3"/>
          <p:cNvSpPr txBox="1">
            <a:spLocks noChangeArrowheads="1"/>
          </p:cNvSpPr>
          <p:nvPr/>
        </p:nvSpPr>
        <p:spPr bwMode="auto">
          <a:xfrm>
            <a:off x="838200" y="3352800"/>
            <a:ext cx="3200400" cy="533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ＭＳ Ｐゴシック" pitchFamily="-111" charset="-128"/>
              </a:defRPr>
            </a:lvl2pPr>
            <a:lvl3pPr marL="1143000" indent="-228600" algn="l" rtl="0" fontAlgn="base">
              <a:spcBef>
                <a:spcPct val="20000"/>
              </a:spcBef>
              <a:spcAft>
                <a:spcPct val="0"/>
              </a:spcAft>
              <a:buChar char="•"/>
              <a:defRPr sz="2400">
                <a:solidFill>
                  <a:schemeClr val="tx1"/>
                </a:solidFill>
                <a:latin typeface="+mn-lt"/>
                <a:ea typeface="ＭＳ Ｐゴシック" pitchFamily="-111" charset="-128"/>
              </a:defRPr>
            </a:lvl3pPr>
            <a:lvl4pPr marL="1600200" indent="-228600" algn="l" rtl="0" fontAlgn="base">
              <a:spcBef>
                <a:spcPct val="20000"/>
              </a:spcBef>
              <a:spcAft>
                <a:spcPct val="0"/>
              </a:spcAft>
              <a:buChar char="–"/>
              <a:defRPr sz="2000">
                <a:solidFill>
                  <a:schemeClr val="tx1"/>
                </a:solidFill>
                <a:latin typeface="+mn-lt"/>
                <a:ea typeface="ＭＳ Ｐゴシック" pitchFamily="-111" charset="-128"/>
              </a:defRPr>
            </a:lvl4pPr>
            <a:lvl5pPr marL="2057400" indent="-228600" algn="l" rtl="0" fontAlgn="base">
              <a:spcBef>
                <a:spcPct val="20000"/>
              </a:spcBef>
              <a:spcAft>
                <a:spcPct val="0"/>
              </a:spcAft>
              <a:buChar char="»"/>
              <a:defRPr sz="2000">
                <a:solidFill>
                  <a:schemeClr val="tx1"/>
                </a:solidFill>
                <a:latin typeface="+mn-lt"/>
                <a:ea typeface="ＭＳ Ｐゴシック" pitchFamily="-111" charset="-128"/>
              </a:defRPr>
            </a:lvl5pPr>
            <a:lvl6pPr marL="2514600" indent="-228600" algn="l" rtl="0" fontAlgn="base">
              <a:spcBef>
                <a:spcPct val="20000"/>
              </a:spcBef>
              <a:spcAft>
                <a:spcPct val="0"/>
              </a:spcAft>
              <a:buChar char="»"/>
              <a:defRPr sz="2000">
                <a:solidFill>
                  <a:schemeClr val="tx1"/>
                </a:solidFill>
                <a:latin typeface="+mn-lt"/>
                <a:ea typeface="ＭＳ Ｐゴシック" pitchFamily="-111"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1"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1"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1" charset="-128"/>
              </a:defRPr>
            </a:lvl9pPr>
          </a:lstStyle>
          <a:p>
            <a:pPr marL="0" indent="0">
              <a:buNone/>
            </a:pPr>
            <a:r>
              <a:rPr lang="en-US" sz="2400" dirty="0" smtClean="0"/>
              <a:t>His wife talks to him.</a:t>
            </a:r>
          </a:p>
        </p:txBody>
      </p:sp>
      <p:sp>
        <p:nvSpPr>
          <p:cNvPr id="11" name="Rectangle 10"/>
          <p:cNvSpPr>
            <a:spLocks noChangeArrowheads="1"/>
          </p:cNvSpPr>
          <p:nvPr/>
        </p:nvSpPr>
        <p:spPr bwMode="auto">
          <a:xfrm>
            <a:off x="838200" y="4114800"/>
            <a:ext cx="3657600" cy="457200"/>
          </a:xfrm>
          <a:prstGeom prst="rect">
            <a:avLst/>
          </a:prstGeom>
          <a:noFill/>
          <a:ln w="9525">
            <a:noFill/>
            <a:miter lim="800000"/>
            <a:headEnd/>
            <a:tailEnd/>
          </a:ln>
          <a:effectLst/>
        </p:spPr>
        <p:txBody>
          <a:bodyPr>
            <a:prstTxWarp prst="textNoShape">
              <a:avLst/>
            </a:prstTxWarp>
          </a:bodyPr>
          <a:lstStyle/>
          <a:p>
            <a:pPr algn="l">
              <a:spcBef>
                <a:spcPct val="20000"/>
              </a:spcBef>
            </a:pPr>
            <a:r>
              <a:rPr lang="en-US" sz="2400" dirty="0" smtClean="0"/>
              <a:t>Su </a:t>
            </a:r>
            <a:r>
              <a:rPr lang="en-US" sz="2400" dirty="0" err="1"/>
              <a:t>mujer</a:t>
            </a:r>
            <a:r>
              <a:rPr lang="en-US" sz="2400" dirty="0"/>
              <a:t> </a:t>
            </a:r>
            <a:r>
              <a:rPr lang="en-US" sz="2400" dirty="0" err="1"/>
              <a:t>habla</a:t>
            </a:r>
            <a:r>
              <a:rPr lang="en-US" sz="2400" dirty="0"/>
              <a:t> con </a:t>
            </a:r>
            <a:r>
              <a:rPr lang="en-US" sz="2400" dirty="0" err="1">
                <a:ea typeface="Arial" pitchFamily="-111" charset="0"/>
                <a:cs typeface="Arial" pitchFamily="-111" charset="0"/>
              </a:rPr>
              <a:t>é</a:t>
            </a:r>
            <a:r>
              <a:rPr lang="en-US" sz="2400" dirty="0" err="1"/>
              <a:t>l</a:t>
            </a:r>
            <a:r>
              <a:rPr lang="en-US" sz="2400" dirty="0" smtClean="0"/>
              <a:t>.</a:t>
            </a:r>
            <a:endParaRPr lang="en-US" sz="2400" dirty="0"/>
          </a:p>
        </p:txBody>
      </p:sp>
      <p:cxnSp>
        <p:nvCxnSpPr>
          <p:cNvPr id="13" name="Straight Arrow Connector 12"/>
          <p:cNvCxnSpPr/>
          <p:nvPr/>
        </p:nvCxnSpPr>
        <p:spPr bwMode="auto">
          <a:xfrm>
            <a:off x="838200" y="1828800"/>
            <a:ext cx="0" cy="533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4" name="Straight Arrow Connector 13"/>
          <p:cNvCxnSpPr/>
          <p:nvPr/>
        </p:nvCxnSpPr>
        <p:spPr bwMode="auto">
          <a:xfrm flipH="1">
            <a:off x="1447800" y="1828800"/>
            <a:ext cx="457200" cy="609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1" name="Straight Arrow Connector 20"/>
          <p:cNvCxnSpPr/>
          <p:nvPr/>
        </p:nvCxnSpPr>
        <p:spPr bwMode="auto">
          <a:xfrm flipH="1">
            <a:off x="2057400" y="1828800"/>
            <a:ext cx="457200" cy="609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2" name="Straight Arrow Connector 21"/>
          <p:cNvCxnSpPr/>
          <p:nvPr/>
        </p:nvCxnSpPr>
        <p:spPr bwMode="auto">
          <a:xfrm flipH="1">
            <a:off x="2667000" y="1828800"/>
            <a:ext cx="457200" cy="609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3" name="Straight Arrow Connector 22"/>
          <p:cNvCxnSpPr/>
          <p:nvPr/>
        </p:nvCxnSpPr>
        <p:spPr bwMode="auto">
          <a:xfrm flipH="1">
            <a:off x="4267200" y="1828800"/>
            <a:ext cx="152400" cy="609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5" name="Straight Arrow Connector 24"/>
          <p:cNvCxnSpPr/>
          <p:nvPr/>
        </p:nvCxnSpPr>
        <p:spPr bwMode="auto">
          <a:xfrm>
            <a:off x="5105400" y="1828800"/>
            <a:ext cx="0" cy="533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7" name="Straight Arrow Connector 26"/>
          <p:cNvCxnSpPr/>
          <p:nvPr/>
        </p:nvCxnSpPr>
        <p:spPr bwMode="auto">
          <a:xfrm>
            <a:off x="5943600" y="1828800"/>
            <a:ext cx="152400" cy="533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9" name="Straight Arrow Connector 28"/>
          <p:cNvCxnSpPr/>
          <p:nvPr/>
        </p:nvCxnSpPr>
        <p:spPr bwMode="auto">
          <a:xfrm>
            <a:off x="6781800" y="1828800"/>
            <a:ext cx="304800" cy="533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31" name="Rectangle 3"/>
          <p:cNvSpPr txBox="1">
            <a:spLocks noChangeArrowheads="1"/>
          </p:cNvSpPr>
          <p:nvPr/>
        </p:nvSpPr>
        <p:spPr bwMode="auto">
          <a:xfrm>
            <a:off x="4648200" y="3276600"/>
            <a:ext cx="3200400" cy="533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ＭＳ Ｐゴシック" pitchFamily="-111" charset="-128"/>
              </a:defRPr>
            </a:lvl2pPr>
            <a:lvl3pPr marL="1143000" indent="-228600" algn="l" rtl="0" fontAlgn="base">
              <a:spcBef>
                <a:spcPct val="20000"/>
              </a:spcBef>
              <a:spcAft>
                <a:spcPct val="0"/>
              </a:spcAft>
              <a:buChar char="•"/>
              <a:defRPr sz="2400">
                <a:solidFill>
                  <a:schemeClr val="tx1"/>
                </a:solidFill>
                <a:latin typeface="+mn-lt"/>
                <a:ea typeface="ＭＳ Ｐゴシック" pitchFamily="-111" charset="-128"/>
              </a:defRPr>
            </a:lvl3pPr>
            <a:lvl4pPr marL="1600200" indent="-228600" algn="l" rtl="0" fontAlgn="base">
              <a:spcBef>
                <a:spcPct val="20000"/>
              </a:spcBef>
              <a:spcAft>
                <a:spcPct val="0"/>
              </a:spcAft>
              <a:buChar char="–"/>
              <a:defRPr sz="2000">
                <a:solidFill>
                  <a:schemeClr val="tx1"/>
                </a:solidFill>
                <a:latin typeface="+mn-lt"/>
                <a:ea typeface="ＭＳ Ｐゴシック" pitchFamily="-111" charset="-128"/>
              </a:defRPr>
            </a:lvl4pPr>
            <a:lvl5pPr marL="2057400" indent="-228600" algn="l" rtl="0" fontAlgn="base">
              <a:spcBef>
                <a:spcPct val="20000"/>
              </a:spcBef>
              <a:spcAft>
                <a:spcPct val="0"/>
              </a:spcAft>
              <a:buChar char="»"/>
              <a:defRPr sz="2000">
                <a:solidFill>
                  <a:schemeClr val="tx1"/>
                </a:solidFill>
                <a:latin typeface="+mn-lt"/>
                <a:ea typeface="ＭＳ Ｐゴシック" pitchFamily="-111" charset="-128"/>
              </a:defRPr>
            </a:lvl5pPr>
            <a:lvl6pPr marL="2514600" indent="-228600" algn="l" rtl="0" fontAlgn="base">
              <a:spcBef>
                <a:spcPct val="20000"/>
              </a:spcBef>
              <a:spcAft>
                <a:spcPct val="0"/>
              </a:spcAft>
              <a:buChar char="»"/>
              <a:defRPr sz="2000">
                <a:solidFill>
                  <a:schemeClr val="tx1"/>
                </a:solidFill>
                <a:latin typeface="+mn-lt"/>
                <a:ea typeface="ＭＳ Ｐゴシック" pitchFamily="-111"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1"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1"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1" charset="-128"/>
              </a:defRPr>
            </a:lvl9pPr>
          </a:lstStyle>
          <a:p>
            <a:pPr marL="0" indent="0">
              <a:buNone/>
            </a:pPr>
            <a:r>
              <a:rPr lang="en-US" sz="2400" dirty="0" smtClean="0"/>
              <a:t>The sharks await.</a:t>
            </a:r>
          </a:p>
        </p:txBody>
      </p:sp>
      <p:sp>
        <p:nvSpPr>
          <p:cNvPr id="32" name="Rectangle 31"/>
          <p:cNvSpPr>
            <a:spLocks noChangeArrowheads="1"/>
          </p:cNvSpPr>
          <p:nvPr/>
        </p:nvSpPr>
        <p:spPr bwMode="auto">
          <a:xfrm>
            <a:off x="4648200" y="4038600"/>
            <a:ext cx="3657600" cy="533400"/>
          </a:xfrm>
          <a:prstGeom prst="rect">
            <a:avLst/>
          </a:prstGeom>
          <a:noFill/>
          <a:ln w="9525">
            <a:noFill/>
            <a:miter lim="800000"/>
            <a:headEnd/>
            <a:tailEnd/>
          </a:ln>
          <a:effectLst/>
        </p:spPr>
        <p:txBody>
          <a:bodyPr>
            <a:prstTxWarp prst="textNoShape">
              <a:avLst/>
            </a:prstTxWarp>
          </a:bodyPr>
          <a:lstStyle/>
          <a:p>
            <a:pPr algn="l">
              <a:spcBef>
                <a:spcPct val="20000"/>
              </a:spcBef>
            </a:pPr>
            <a:r>
              <a:rPr lang="en-US" sz="2400" dirty="0" smtClean="0"/>
              <a:t> Los </a:t>
            </a:r>
            <a:r>
              <a:rPr lang="en-US" sz="2400" dirty="0" err="1"/>
              <a:t>tiburones</a:t>
            </a:r>
            <a:r>
              <a:rPr lang="en-US" sz="2400" dirty="0"/>
              <a:t> </a:t>
            </a:r>
            <a:r>
              <a:rPr lang="en-US" sz="2400" dirty="0" err="1"/>
              <a:t>esperan</a:t>
            </a:r>
            <a:r>
              <a:rPr lang="en-US" sz="2400" dirty="0" smtClean="0"/>
              <a:t>.</a:t>
            </a:r>
          </a:p>
        </p:txBody>
      </p:sp>
      <p:cxnSp>
        <p:nvCxnSpPr>
          <p:cNvPr id="33" name="Straight Arrow Connector 32"/>
          <p:cNvCxnSpPr/>
          <p:nvPr/>
        </p:nvCxnSpPr>
        <p:spPr bwMode="auto">
          <a:xfrm flipH="1">
            <a:off x="1066800" y="3810000"/>
            <a:ext cx="76200" cy="3810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5" name="Straight Arrow Connector 34"/>
          <p:cNvCxnSpPr/>
          <p:nvPr/>
        </p:nvCxnSpPr>
        <p:spPr bwMode="auto">
          <a:xfrm>
            <a:off x="1600200" y="3810000"/>
            <a:ext cx="152400" cy="3810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7" name="Straight Arrow Connector 36"/>
          <p:cNvCxnSpPr/>
          <p:nvPr/>
        </p:nvCxnSpPr>
        <p:spPr bwMode="auto">
          <a:xfrm>
            <a:off x="2362200" y="3810000"/>
            <a:ext cx="152400" cy="3810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8" name="Straight Arrow Connector 37"/>
          <p:cNvCxnSpPr/>
          <p:nvPr/>
        </p:nvCxnSpPr>
        <p:spPr bwMode="auto">
          <a:xfrm>
            <a:off x="2971800" y="3810000"/>
            <a:ext cx="152400" cy="3810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9" name="Straight Arrow Connector 38"/>
          <p:cNvCxnSpPr/>
          <p:nvPr/>
        </p:nvCxnSpPr>
        <p:spPr bwMode="auto">
          <a:xfrm>
            <a:off x="3429000" y="3810000"/>
            <a:ext cx="304800" cy="3810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41" name="Straight Arrow Connector 40"/>
          <p:cNvCxnSpPr/>
          <p:nvPr/>
        </p:nvCxnSpPr>
        <p:spPr bwMode="auto">
          <a:xfrm>
            <a:off x="6705600" y="3733800"/>
            <a:ext cx="304800" cy="3810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42" name="Straight Arrow Connector 41"/>
          <p:cNvCxnSpPr/>
          <p:nvPr/>
        </p:nvCxnSpPr>
        <p:spPr bwMode="auto">
          <a:xfrm>
            <a:off x="5791200" y="3733800"/>
            <a:ext cx="152400" cy="3810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44" name="Straight Arrow Connector 43"/>
          <p:cNvCxnSpPr/>
          <p:nvPr/>
        </p:nvCxnSpPr>
        <p:spPr bwMode="auto">
          <a:xfrm>
            <a:off x="4953000" y="3733800"/>
            <a:ext cx="152400" cy="3810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4" name="TextBox 3"/>
          <p:cNvSpPr txBox="1"/>
          <p:nvPr/>
        </p:nvSpPr>
        <p:spPr>
          <a:xfrm>
            <a:off x="533400" y="4953000"/>
            <a:ext cx="8000999" cy="1569660"/>
          </a:xfrm>
          <a:prstGeom prst="rect">
            <a:avLst/>
          </a:prstGeom>
          <a:noFill/>
        </p:spPr>
        <p:txBody>
          <a:bodyPr wrap="square" rtlCol="0">
            <a:spAutoFit/>
          </a:bodyPr>
          <a:lstStyle/>
          <a:p>
            <a:pPr algn="l"/>
            <a:r>
              <a:rPr lang="en-US" sz="2400" dirty="0" smtClean="0">
                <a:solidFill>
                  <a:srgbClr val="0000FF"/>
                </a:solidFill>
              </a:rPr>
              <a:t>Getting data like this is expensive!</a:t>
            </a:r>
          </a:p>
          <a:p>
            <a:pPr algn="l"/>
            <a:endParaRPr lang="en-US" sz="2400" dirty="0" smtClean="0">
              <a:solidFill>
                <a:srgbClr val="0000FF"/>
              </a:solidFill>
            </a:endParaRPr>
          </a:p>
          <a:p>
            <a:pPr algn="l"/>
            <a:r>
              <a:rPr lang="en-US" sz="2400" dirty="0" smtClean="0">
                <a:solidFill>
                  <a:srgbClr val="0000FF"/>
                </a:solidFill>
              </a:rPr>
              <a:t>Even if we had it, what happens when we switch to a new domain/corpus</a:t>
            </a:r>
          </a:p>
        </p:txBody>
      </p:sp>
    </p:spTree>
    <p:extLst>
      <p:ext uri="{BB962C8B-B14F-4D97-AF65-F5344CB8AC3E}">
        <p14:creationId xmlns:p14="http://schemas.microsoft.com/office/powerpoint/2010/main" val="2256528701"/>
      </p:ext>
    </p:extLst>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66800" y="2209800"/>
            <a:ext cx="626494" cy="523220"/>
          </a:xfrm>
          <a:prstGeom prst="rect">
            <a:avLst/>
          </a:prstGeom>
          <a:noFill/>
        </p:spPr>
        <p:txBody>
          <a:bodyPr wrap="none" rtlCol="0">
            <a:spAutoFit/>
          </a:bodyPr>
          <a:lstStyle/>
          <a:p>
            <a:pPr algn="l" defTabSz="457200" fontAlgn="auto">
              <a:spcBef>
                <a:spcPts val="0"/>
              </a:spcBef>
              <a:spcAft>
                <a:spcPts val="0"/>
              </a:spcAft>
            </a:pPr>
            <a:r>
              <a:rPr lang="en-US" sz="2800" dirty="0" smtClean="0">
                <a:solidFill>
                  <a:prstClr val="black"/>
                </a:solidFill>
                <a:latin typeface="Calibri"/>
              </a:rPr>
              <a:t>a b</a:t>
            </a:r>
          </a:p>
        </p:txBody>
      </p:sp>
      <p:sp>
        <p:nvSpPr>
          <p:cNvPr id="10" name="TextBox 9"/>
          <p:cNvSpPr txBox="1"/>
          <p:nvPr/>
        </p:nvSpPr>
        <p:spPr>
          <a:xfrm>
            <a:off x="1066800" y="2893604"/>
            <a:ext cx="671979" cy="523220"/>
          </a:xfrm>
          <a:prstGeom prst="rect">
            <a:avLst/>
          </a:prstGeom>
          <a:noFill/>
        </p:spPr>
        <p:txBody>
          <a:bodyPr wrap="none" rtlCol="0">
            <a:spAutoFit/>
          </a:bodyPr>
          <a:lstStyle/>
          <a:p>
            <a:pPr algn="l" defTabSz="457200" fontAlgn="auto">
              <a:spcBef>
                <a:spcPts val="0"/>
              </a:spcBef>
              <a:spcAft>
                <a:spcPts val="0"/>
              </a:spcAft>
            </a:pPr>
            <a:r>
              <a:rPr lang="en-US" sz="2800" dirty="0" smtClean="0">
                <a:solidFill>
                  <a:prstClr val="black"/>
                </a:solidFill>
                <a:latin typeface="Calibri"/>
              </a:rPr>
              <a:t>x  y</a:t>
            </a:r>
          </a:p>
        </p:txBody>
      </p:sp>
      <p:sp>
        <p:nvSpPr>
          <p:cNvPr id="46" name="TextBox 45"/>
          <p:cNvSpPr txBox="1"/>
          <p:nvPr/>
        </p:nvSpPr>
        <p:spPr>
          <a:xfrm>
            <a:off x="1019090" y="4086318"/>
            <a:ext cx="606331" cy="523220"/>
          </a:xfrm>
          <a:prstGeom prst="rect">
            <a:avLst/>
          </a:prstGeom>
          <a:noFill/>
        </p:spPr>
        <p:txBody>
          <a:bodyPr wrap="none" rtlCol="0">
            <a:spAutoFit/>
          </a:bodyPr>
          <a:lstStyle/>
          <a:p>
            <a:pPr algn="l" defTabSz="457200" fontAlgn="auto">
              <a:spcBef>
                <a:spcPts val="0"/>
              </a:spcBef>
              <a:spcAft>
                <a:spcPts val="0"/>
              </a:spcAft>
            </a:pPr>
            <a:r>
              <a:rPr lang="en-US" sz="2800" dirty="0" smtClean="0">
                <a:solidFill>
                  <a:prstClr val="black"/>
                </a:solidFill>
                <a:latin typeface="Calibri"/>
              </a:rPr>
              <a:t>c b</a:t>
            </a:r>
          </a:p>
        </p:txBody>
      </p:sp>
      <p:sp>
        <p:nvSpPr>
          <p:cNvPr id="47" name="TextBox 46"/>
          <p:cNvSpPr txBox="1"/>
          <p:nvPr/>
        </p:nvSpPr>
        <p:spPr>
          <a:xfrm>
            <a:off x="1019090" y="4770122"/>
            <a:ext cx="646331" cy="523220"/>
          </a:xfrm>
          <a:prstGeom prst="rect">
            <a:avLst/>
          </a:prstGeom>
          <a:noFill/>
        </p:spPr>
        <p:txBody>
          <a:bodyPr wrap="none" rtlCol="0">
            <a:spAutoFit/>
          </a:bodyPr>
          <a:lstStyle/>
          <a:p>
            <a:pPr algn="l" defTabSz="457200" fontAlgn="auto">
              <a:spcBef>
                <a:spcPts val="0"/>
              </a:spcBef>
              <a:spcAft>
                <a:spcPts val="0"/>
              </a:spcAft>
            </a:pPr>
            <a:r>
              <a:rPr lang="en-US" sz="2800" dirty="0">
                <a:solidFill>
                  <a:prstClr val="black"/>
                </a:solidFill>
                <a:latin typeface="Calibri"/>
              </a:rPr>
              <a:t>z</a:t>
            </a:r>
            <a:r>
              <a:rPr lang="en-US" sz="2800" dirty="0" smtClean="0">
                <a:solidFill>
                  <a:prstClr val="black"/>
                </a:solidFill>
                <a:latin typeface="Calibri"/>
              </a:rPr>
              <a:t>  x</a:t>
            </a:r>
          </a:p>
        </p:txBody>
      </p:sp>
      <p:sp>
        <p:nvSpPr>
          <p:cNvPr id="39" name="Title 1"/>
          <p:cNvSpPr>
            <a:spLocks noGrp="1"/>
          </p:cNvSpPr>
          <p:nvPr>
            <p:ph type="title"/>
          </p:nvPr>
        </p:nvSpPr>
        <p:spPr>
          <a:xfrm>
            <a:off x="457200" y="274638"/>
            <a:ext cx="8229600" cy="1143000"/>
          </a:xfrm>
        </p:spPr>
        <p:txBody>
          <a:bodyPr/>
          <a:lstStyle/>
          <a:p>
            <a:r>
              <a:rPr lang="en-US" dirty="0" smtClean="0"/>
              <a:t>Training without alignments</a:t>
            </a:r>
            <a:endParaRPr lang="en-US" dirty="0"/>
          </a:p>
        </p:txBody>
      </p:sp>
      <p:sp>
        <p:nvSpPr>
          <p:cNvPr id="3" name="TextBox 2"/>
          <p:cNvSpPr txBox="1"/>
          <p:nvPr/>
        </p:nvSpPr>
        <p:spPr>
          <a:xfrm>
            <a:off x="2667000" y="3505200"/>
            <a:ext cx="4995679" cy="523220"/>
          </a:xfrm>
          <a:prstGeom prst="rect">
            <a:avLst/>
          </a:prstGeom>
          <a:noFill/>
        </p:spPr>
        <p:txBody>
          <a:bodyPr wrap="none" rtlCol="0">
            <a:spAutoFit/>
          </a:bodyPr>
          <a:lstStyle/>
          <a:p>
            <a:r>
              <a:rPr lang="en-US" sz="2800" dirty="0" smtClean="0">
                <a:solidFill>
                  <a:srgbClr val="FF0000"/>
                </a:solidFill>
              </a:rPr>
              <a:t>How should these be aligned?</a:t>
            </a:r>
            <a:endParaRPr lang="en-US" sz="2800" dirty="0">
              <a:solidFill>
                <a:srgbClr val="FF0000"/>
              </a:solidFill>
            </a:endParaRPr>
          </a:p>
        </p:txBody>
      </p:sp>
      <p:cxnSp>
        <p:nvCxnSpPr>
          <p:cNvPr id="41" name="Straight Connector 40"/>
          <p:cNvCxnSpPr/>
          <p:nvPr/>
        </p:nvCxnSpPr>
        <p:spPr>
          <a:xfrm flipH="1">
            <a:off x="1219200" y="2743200"/>
            <a:ext cx="304800" cy="313283"/>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62" name="Straight Connector 61"/>
          <p:cNvCxnSpPr/>
          <p:nvPr/>
        </p:nvCxnSpPr>
        <p:spPr>
          <a:xfrm>
            <a:off x="1447800" y="4572000"/>
            <a:ext cx="0" cy="30480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63" name="Straight Connector 62"/>
          <p:cNvCxnSpPr/>
          <p:nvPr/>
        </p:nvCxnSpPr>
        <p:spPr>
          <a:xfrm>
            <a:off x="1219200" y="4572000"/>
            <a:ext cx="0" cy="30480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64" name="Straight Connector 63"/>
          <p:cNvCxnSpPr/>
          <p:nvPr/>
        </p:nvCxnSpPr>
        <p:spPr>
          <a:xfrm>
            <a:off x="1219200" y="2743200"/>
            <a:ext cx="304800" cy="30480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2" name="TextBox 1"/>
          <p:cNvSpPr txBox="1"/>
          <p:nvPr/>
        </p:nvSpPr>
        <p:spPr>
          <a:xfrm>
            <a:off x="2667000" y="4876800"/>
            <a:ext cx="6096000" cy="830997"/>
          </a:xfrm>
          <a:prstGeom prst="rect">
            <a:avLst/>
          </a:prstGeom>
          <a:noFill/>
        </p:spPr>
        <p:txBody>
          <a:bodyPr wrap="square" rtlCol="0">
            <a:spAutoFit/>
          </a:bodyPr>
          <a:lstStyle/>
          <a:p>
            <a:pPr algn="l"/>
            <a:r>
              <a:rPr lang="en-US" sz="2400" dirty="0" smtClean="0">
                <a:solidFill>
                  <a:srgbClr val="0000FF"/>
                </a:solidFill>
              </a:rPr>
              <a:t>There is some information! </a:t>
            </a:r>
            <a:endParaRPr lang="en-US" sz="2400" dirty="0">
              <a:solidFill>
                <a:srgbClr val="0000FF"/>
              </a:solidFill>
            </a:endParaRPr>
          </a:p>
          <a:p>
            <a:pPr algn="l"/>
            <a:r>
              <a:rPr lang="en-US" sz="2400" dirty="0" smtClean="0">
                <a:solidFill>
                  <a:srgbClr val="0000FF"/>
                </a:solidFill>
              </a:rPr>
              <a:t>(Think of the alien translation task last time)</a:t>
            </a:r>
          </a:p>
        </p:txBody>
      </p:sp>
    </p:spTree>
    <p:extLst>
      <p:ext uri="{BB962C8B-B14F-4D97-AF65-F5344CB8AC3E}">
        <p14:creationId xmlns:p14="http://schemas.microsoft.com/office/powerpoint/2010/main" val="183233751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Thought experiment #2</a:t>
            </a:r>
            <a:endParaRPr lang="en-US" dirty="0"/>
          </a:p>
        </p:txBody>
      </p:sp>
      <p:sp>
        <p:nvSpPr>
          <p:cNvPr id="4" name="Rectangle 3"/>
          <p:cNvSpPr txBox="1">
            <a:spLocks noChangeArrowheads="1"/>
          </p:cNvSpPr>
          <p:nvPr/>
        </p:nvSpPr>
        <p:spPr bwMode="auto">
          <a:xfrm>
            <a:off x="533400" y="1371600"/>
            <a:ext cx="5943600" cy="762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ＭＳ Ｐゴシック" pitchFamily="-111" charset="-128"/>
              </a:defRPr>
            </a:lvl2pPr>
            <a:lvl3pPr marL="1143000" indent="-228600" algn="l" rtl="0" fontAlgn="base">
              <a:spcBef>
                <a:spcPct val="20000"/>
              </a:spcBef>
              <a:spcAft>
                <a:spcPct val="0"/>
              </a:spcAft>
              <a:buChar char="•"/>
              <a:defRPr sz="2400">
                <a:solidFill>
                  <a:schemeClr val="tx1"/>
                </a:solidFill>
                <a:latin typeface="+mn-lt"/>
                <a:ea typeface="ＭＳ Ｐゴシック" pitchFamily="-111" charset="-128"/>
              </a:defRPr>
            </a:lvl3pPr>
            <a:lvl4pPr marL="1600200" indent="-228600" algn="l" rtl="0" fontAlgn="base">
              <a:spcBef>
                <a:spcPct val="20000"/>
              </a:spcBef>
              <a:spcAft>
                <a:spcPct val="0"/>
              </a:spcAft>
              <a:buChar char="–"/>
              <a:defRPr sz="2000">
                <a:solidFill>
                  <a:schemeClr val="tx1"/>
                </a:solidFill>
                <a:latin typeface="+mn-lt"/>
                <a:ea typeface="ＭＳ Ｐゴシック" pitchFamily="-111" charset="-128"/>
              </a:defRPr>
            </a:lvl4pPr>
            <a:lvl5pPr marL="2057400" indent="-228600" algn="l" rtl="0" fontAlgn="base">
              <a:spcBef>
                <a:spcPct val="20000"/>
              </a:spcBef>
              <a:spcAft>
                <a:spcPct val="0"/>
              </a:spcAft>
              <a:buChar char="»"/>
              <a:defRPr sz="2000">
                <a:solidFill>
                  <a:schemeClr val="tx1"/>
                </a:solidFill>
                <a:latin typeface="+mn-lt"/>
                <a:ea typeface="ＭＳ Ｐゴシック" pitchFamily="-111" charset="-128"/>
              </a:defRPr>
            </a:lvl5pPr>
            <a:lvl6pPr marL="2514600" indent="-228600" algn="l" rtl="0" fontAlgn="base">
              <a:spcBef>
                <a:spcPct val="20000"/>
              </a:spcBef>
              <a:spcAft>
                <a:spcPct val="0"/>
              </a:spcAft>
              <a:buChar char="»"/>
              <a:defRPr sz="2000">
                <a:solidFill>
                  <a:schemeClr val="tx1"/>
                </a:solidFill>
                <a:latin typeface="+mn-lt"/>
                <a:ea typeface="ＭＳ Ｐゴシック" pitchFamily="-111"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1"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1"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1" charset="-128"/>
              </a:defRPr>
            </a:lvl9pPr>
          </a:lstStyle>
          <a:p>
            <a:pPr marL="0" indent="0">
              <a:buNone/>
            </a:pPr>
            <a:r>
              <a:rPr lang="en-US" sz="2000" dirty="0" smtClean="0"/>
              <a:t>The old man is happy. He has fished many times.</a:t>
            </a:r>
          </a:p>
        </p:txBody>
      </p:sp>
      <p:sp>
        <p:nvSpPr>
          <p:cNvPr id="5" name="Rectangle 4"/>
          <p:cNvSpPr>
            <a:spLocks noChangeArrowheads="1"/>
          </p:cNvSpPr>
          <p:nvPr/>
        </p:nvSpPr>
        <p:spPr bwMode="auto">
          <a:xfrm>
            <a:off x="609600" y="2362200"/>
            <a:ext cx="6172200" cy="533400"/>
          </a:xfrm>
          <a:prstGeom prst="rect">
            <a:avLst/>
          </a:prstGeom>
          <a:noFill/>
          <a:ln w="9525">
            <a:noFill/>
            <a:miter lim="800000"/>
            <a:headEnd/>
            <a:tailEnd/>
          </a:ln>
          <a:effectLst/>
        </p:spPr>
        <p:txBody>
          <a:bodyPr>
            <a:prstTxWarp prst="textNoShape">
              <a:avLst/>
            </a:prstTxWarp>
          </a:bodyPr>
          <a:lstStyle/>
          <a:p>
            <a:pPr algn="l">
              <a:spcBef>
                <a:spcPct val="20000"/>
              </a:spcBef>
            </a:pPr>
            <a:r>
              <a:rPr lang="en-US" sz="2000" dirty="0"/>
              <a:t>El </a:t>
            </a:r>
            <a:r>
              <a:rPr lang="en-US" sz="2000" dirty="0" err="1"/>
              <a:t>viejo</a:t>
            </a:r>
            <a:r>
              <a:rPr lang="en-US" sz="2000" dirty="0"/>
              <a:t> </a:t>
            </a:r>
            <a:r>
              <a:rPr lang="en-US" sz="2000" dirty="0" err="1"/>
              <a:t>est</a:t>
            </a:r>
            <a:r>
              <a:rPr lang="en-US" sz="2000" dirty="0" err="1">
                <a:ea typeface="Arial" pitchFamily="-111" charset="0"/>
                <a:cs typeface="Arial" pitchFamily="-111" charset="0"/>
              </a:rPr>
              <a:t>á</a:t>
            </a:r>
            <a:r>
              <a:rPr lang="en-US" sz="2000" dirty="0"/>
              <a:t> </a:t>
            </a:r>
            <a:r>
              <a:rPr lang="en-US" sz="2000" dirty="0" err="1"/>
              <a:t>feliz</a:t>
            </a:r>
            <a:r>
              <a:rPr lang="en-US" sz="2000" dirty="0"/>
              <a:t> </a:t>
            </a:r>
            <a:r>
              <a:rPr lang="en-US" sz="2000" dirty="0" err="1"/>
              <a:t>porque</a:t>
            </a:r>
            <a:r>
              <a:rPr lang="en-US" sz="2000" dirty="0"/>
              <a:t> ha </a:t>
            </a:r>
            <a:r>
              <a:rPr lang="en-US" sz="2000" dirty="0" err="1"/>
              <a:t>pescado</a:t>
            </a:r>
            <a:r>
              <a:rPr lang="en-US" sz="2000" dirty="0"/>
              <a:t> </a:t>
            </a:r>
            <a:r>
              <a:rPr lang="en-US" sz="2000" dirty="0" err="1"/>
              <a:t>muchos</a:t>
            </a:r>
            <a:r>
              <a:rPr lang="en-US" sz="2000" dirty="0"/>
              <a:t> </a:t>
            </a:r>
            <a:r>
              <a:rPr lang="en-US" sz="2000" dirty="0" err="1"/>
              <a:t>veces</a:t>
            </a:r>
            <a:r>
              <a:rPr lang="en-US" sz="2000" dirty="0" smtClean="0"/>
              <a:t>.</a:t>
            </a:r>
            <a:endParaRPr lang="en-US" sz="2000" dirty="0"/>
          </a:p>
        </p:txBody>
      </p:sp>
      <p:cxnSp>
        <p:nvCxnSpPr>
          <p:cNvPr id="6" name="Straight Arrow Connector 5"/>
          <p:cNvCxnSpPr/>
          <p:nvPr/>
        </p:nvCxnSpPr>
        <p:spPr bwMode="auto">
          <a:xfrm>
            <a:off x="838200" y="1828800"/>
            <a:ext cx="0" cy="533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7" name="Straight Arrow Connector 6"/>
          <p:cNvCxnSpPr/>
          <p:nvPr/>
        </p:nvCxnSpPr>
        <p:spPr bwMode="auto">
          <a:xfrm flipH="1">
            <a:off x="1295400" y="1828800"/>
            <a:ext cx="457200" cy="609600"/>
          </a:xfrm>
          <a:prstGeom prst="straightConnector1">
            <a:avLst/>
          </a:prstGeom>
          <a:solidFill>
            <a:schemeClr val="accent1"/>
          </a:solidFill>
          <a:ln w="38100" cap="flat" cmpd="sng" algn="ctr">
            <a:solidFill>
              <a:srgbClr val="FF0000"/>
            </a:solidFill>
            <a:prstDash val="solid"/>
            <a:round/>
            <a:headEnd type="none" w="med" len="med"/>
            <a:tailEnd type="arrow"/>
          </a:ln>
          <a:effectLst/>
        </p:spPr>
      </p:cxnSp>
      <p:cxnSp>
        <p:nvCxnSpPr>
          <p:cNvPr id="8" name="Straight Arrow Connector 7"/>
          <p:cNvCxnSpPr/>
          <p:nvPr/>
        </p:nvCxnSpPr>
        <p:spPr bwMode="auto">
          <a:xfrm flipH="1">
            <a:off x="1828800" y="1828800"/>
            <a:ext cx="381000" cy="609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9" name="Straight Arrow Connector 8"/>
          <p:cNvCxnSpPr/>
          <p:nvPr/>
        </p:nvCxnSpPr>
        <p:spPr bwMode="auto">
          <a:xfrm flipH="1">
            <a:off x="2438400" y="1828800"/>
            <a:ext cx="228600" cy="609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0" name="Straight Arrow Connector 9"/>
          <p:cNvCxnSpPr/>
          <p:nvPr/>
        </p:nvCxnSpPr>
        <p:spPr bwMode="auto">
          <a:xfrm flipH="1">
            <a:off x="3657600" y="1752600"/>
            <a:ext cx="152400" cy="609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1" name="Straight Arrow Connector 10"/>
          <p:cNvCxnSpPr/>
          <p:nvPr/>
        </p:nvCxnSpPr>
        <p:spPr bwMode="auto">
          <a:xfrm>
            <a:off x="4267200" y="1828800"/>
            <a:ext cx="0" cy="533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2" name="Straight Arrow Connector 11"/>
          <p:cNvCxnSpPr/>
          <p:nvPr/>
        </p:nvCxnSpPr>
        <p:spPr bwMode="auto">
          <a:xfrm>
            <a:off x="5105400" y="1828800"/>
            <a:ext cx="152400" cy="533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3" name="Straight Arrow Connector 12"/>
          <p:cNvCxnSpPr/>
          <p:nvPr/>
        </p:nvCxnSpPr>
        <p:spPr bwMode="auto">
          <a:xfrm>
            <a:off x="5715000" y="1828800"/>
            <a:ext cx="304800" cy="533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27" name="Rectangle 3"/>
          <p:cNvSpPr txBox="1">
            <a:spLocks noChangeArrowheads="1"/>
          </p:cNvSpPr>
          <p:nvPr/>
        </p:nvSpPr>
        <p:spPr bwMode="auto">
          <a:xfrm>
            <a:off x="609600" y="3200400"/>
            <a:ext cx="5791200" cy="762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ＭＳ Ｐゴシック" pitchFamily="-111" charset="-128"/>
              </a:defRPr>
            </a:lvl2pPr>
            <a:lvl3pPr marL="1143000" indent="-228600" algn="l" rtl="0" fontAlgn="base">
              <a:spcBef>
                <a:spcPct val="20000"/>
              </a:spcBef>
              <a:spcAft>
                <a:spcPct val="0"/>
              </a:spcAft>
              <a:buChar char="•"/>
              <a:defRPr sz="2400">
                <a:solidFill>
                  <a:schemeClr val="tx1"/>
                </a:solidFill>
                <a:latin typeface="+mn-lt"/>
                <a:ea typeface="ＭＳ Ｐゴシック" pitchFamily="-111" charset="-128"/>
              </a:defRPr>
            </a:lvl3pPr>
            <a:lvl4pPr marL="1600200" indent="-228600" algn="l" rtl="0" fontAlgn="base">
              <a:spcBef>
                <a:spcPct val="20000"/>
              </a:spcBef>
              <a:spcAft>
                <a:spcPct val="0"/>
              </a:spcAft>
              <a:buChar char="–"/>
              <a:defRPr sz="2000">
                <a:solidFill>
                  <a:schemeClr val="tx1"/>
                </a:solidFill>
                <a:latin typeface="+mn-lt"/>
                <a:ea typeface="ＭＳ Ｐゴシック" pitchFamily="-111" charset="-128"/>
              </a:defRPr>
            </a:lvl4pPr>
            <a:lvl5pPr marL="2057400" indent="-228600" algn="l" rtl="0" fontAlgn="base">
              <a:spcBef>
                <a:spcPct val="20000"/>
              </a:spcBef>
              <a:spcAft>
                <a:spcPct val="0"/>
              </a:spcAft>
              <a:buChar char="»"/>
              <a:defRPr sz="2000">
                <a:solidFill>
                  <a:schemeClr val="tx1"/>
                </a:solidFill>
                <a:latin typeface="+mn-lt"/>
                <a:ea typeface="ＭＳ Ｐゴシック" pitchFamily="-111" charset="-128"/>
              </a:defRPr>
            </a:lvl5pPr>
            <a:lvl6pPr marL="2514600" indent="-228600" algn="l" rtl="0" fontAlgn="base">
              <a:spcBef>
                <a:spcPct val="20000"/>
              </a:spcBef>
              <a:spcAft>
                <a:spcPct val="0"/>
              </a:spcAft>
              <a:buChar char="»"/>
              <a:defRPr sz="2000">
                <a:solidFill>
                  <a:schemeClr val="tx1"/>
                </a:solidFill>
                <a:latin typeface="+mn-lt"/>
                <a:ea typeface="ＭＳ Ｐゴシック" pitchFamily="-111"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1"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1"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1" charset="-128"/>
              </a:defRPr>
            </a:lvl9pPr>
          </a:lstStyle>
          <a:p>
            <a:pPr marL="0" indent="0">
              <a:buNone/>
            </a:pPr>
            <a:r>
              <a:rPr lang="en-US" sz="2000" dirty="0" smtClean="0"/>
              <a:t>The old man is happy. He has fished many times.</a:t>
            </a:r>
          </a:p>
        </p:txBody>
      </p:sp>
      <p:sp>
        <p:nvSpPr>
          <p:cNvPr id="28" name="Rectangle 27"/>
          <p:cNvSpPr>
            <a:spLocks noChangeArrowheads="1"/>
          </p:cNvSpPr>
          <p:nvPr/>
        </p:nvSpPr>
        <p:spPr bwMode="auto">
          <a:xfrm>
            <a:off x="685800" y="4191000"/>
            <a:ext cx="6096000" cy="533400"/>
          </a:xfrm>
          <a:prstGeom prst="rect">
            <a:avLst/>
          </a:prstGeom>
          <a:noFill/>
          <a:ln w="9525">
            <a:noFill/>
            <a:miter lim="800000"/>
            <a:headEnd/>
            <a:tailEnd/>
          </a:ln>
          <a:effectLst/>
        </p:spPr>
        <p:txBody>
          <a:bodyPr>
            <a:prstTxWarp prst="textNoShape">
              <a:avLst/>
            </a:prstTxWarp>
          </a:bodyPr>
          <a:lstStyle/>
          <a:p>
            <a:pPr algn="l">
              <a:spcBef>
                <a:spcPct val="20000"/>
              </a:spcBef>
            </a:pPr>
            <a:r>
              <a:rPr lang="en-US" sz="2000" dirty="0"/>
              <a:t>El </a:t>
            </a:r>
            <a:r>
              <a:rPr lang="en-US" sz="2000" dirty="0" err="1"/>
              <a:t>viejo</a:t>
            </a:r>
            <a:r>
              <a:rPr lang="en-US" sz="2000" dirty="0"/>
              <a:t> </a:t>
            </a:r>
            <a:r>
              <a:rPr lang="en-US" sz="2000" dirty="0" err="1"/>
              <a:t>est</a:t>
            </a:r>
            <a:r>
              <a:rPr lang="en-US" sz="2000" dirty="0" err="1">
                <a:ea typeface="Arial" pitchFamily="-111" charset="0"/>
                <a:cs typeface="Arial" pitchFamily="-111" charset="0"/>
              </a:rPr>
              <a:t>á</a:t>
            </a:r>
            <a:r>
              <a:rPr lang="en-US" sz="2000" dirty="0"/>
              <a:t> </a:t>
            </a:r>
            <a:r>
              <a:rPr lang="en-US" sz="2000" dirty="0" err="1"/>
              <a:t>feliz</a:t>
            </a:r>
            <a:r>
              <a:rPr lang="en-US" sz="2000" dirty="0"/>
              <a:t> </a:t>
            </a:r>
            <a:r>
              <a:rPr lang="en-US" sz="2000" dirty="0" err="1"/>
              <a:t>porque</a:t>
            </a:r>
            <a:r>
              <a:rPr lang="en-US" sz="2000" dirty="0"/>
              <a:t> ha </a:t>
            </a:r>
            <a:r>
              <a:rPr lang="en-US" sz="2000" dirty="0" err="1"/>
              <a:t>pescado</a:t>
            </a:r>
            <a:r>
              <a:rPr lang="en-US" sz="2000" dirty="0"/>
              <a:t> </a:t>
            </a:r>
            <a:r>
              <a:rPr lang="en-US" sz="2000" dirty="0" err="1"/>
              <a:t>muchos</a:t>
            </a:r>
            <a:r>
              <a:rPr lang="en-US" sz="2000" dirty="0"/>
              <a:t> </a:t>
            </a:r>
            <a:r>
              <a:rPr lang="en-US" sz="2000" dirty="0" err="1"/>
              <a:t>veces</a:t>
            </a:r>
            <a:r>
              <a:rPr lang="en-US" sz="2000" dirty="0" smtClean="0"/>
              <a:t>.</a:t>
            </a:r>
            <a:endParaRPr lang="en-US" sz="2000" dirty="0"/>
          </a:p>
        </p:txBody>
      </p:sp>
      <p:cxnSp>
        <p:nvCxnSpPr>
          <p:cNvPr id="29" name="Straight Arrow Connector 28"/>
          <p:cNvCxnSpPr/>
          <p:nvPr/>
        </p:nvCxnSpPr>
        <p:spPr bwMode="auto">
          <a:xfrm>
            <a:off x="914400" y="3657600"/>
            <a:ext cx="0" cy="533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0" name="Straight Arrow Connector 29"/>
          <p:cNvCxnSpPr/>
          <p:nvPr/>
        </p:nvCxnSpPr>
        <p:spPr bwMode="auto">
          <a:xfrm>
            <a:off x="1371600" y="3657600"/>
            <a:ext cx="0" cy="609600"/>
          </a:xfrm>
          <a:prstGeom prst="straightConnector1">
            <a:avLst/>
          </a:prstGeom>
          <a:solidFill>
            <a:schemeClr val="accent1"/>
          </a:solidFill>
          <a:ln w="38100" cap="flat" cmpd="sng" algn="ctr">
            <a:solidFill>
              <a:srgbClr val="FF0000"/>
            </a:solidFill>
            <a:prstDash val="solid"/>
            <a:round/>
            <a:headEnd type="none" w="med" len="med"/>
            <a:tailEnd type="arrow"/>
          </a:ln>
          <a:effectLst/>
        </p:spPr>
      </p:cxnSp>
      <p:cxnSp>
        <p:nvCxnSpPr>
          <p:cNvPr id="31" name="Straight Arrow Connector 30"/>
          <p:cNvCxnSpPr/>
          <p:nvPr/>
        </p:nvCxnSpPr>
        <p:spPr bwMode="auto">
          <a:xfrm flipH="1">
            <a:off x="1905000" y="3657600"/>
            <a:ext cx="381000" cy="609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2" name="Straight Arrow Connector 31"/>
          <p:cNvCxnSpPr/>
          <p:nvPr/>
        </p:nvCxnSpPr>
        <p:spPr bwMode="auto">
          <a:xfrm flipH="1">
            <a:off x="2514600" y="3657600"/>
            <a:ext cx="228600" cy="609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3" name="Straight Arrow Connector 32"/>
          <p:cNvCxnSpPr/>
          <p:nvPr/>
        </p:nvCxnSpPr>
        <p:spPr bwMode="auto">
          <a:xfrm flipH="1">
            <a:off x="3733800" y="3581400"/>
            <a:ext cx="152400" cy="609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4" name="Straight Arrow Connector 33"/>
          <p:cNvCxnSpPr/>
          <p:nvPr/>
        </p:nvCxnSpPr>
        <p:spPr bwMode="auto">
          <a:xfrm>
            <a:off x="4343400" y="3657600"/>
            <a:ext cx="0" cy="533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5" name="Straight Arrow Connector 34"/>
          <p:cNvCxnSpPr/>
          <p:nvPr/>
        </p:nvCxnSpPr>
        <p:spPr bwMode="auto">
          <a:xfrm>
            <a:off x="5181600" y="3657600"/>
            <a:ext cx="152400" cy="533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6" name="Straight Arrow Connector 35"/>
          <p:cNvCxnSpPr/>
          <p:nvPr/>
        </p:nvCxnSpPr>
        <p:spPr bwMode="auto">
          <a:xfrm>
            <a:off x="5791200" y="3657600"/>
            <a:ext cx="304800" cy="533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39" name="TextBox 38"/>
          <p:cNvSpPr txBox="1"/>
          <p:nvPr/>
        </p:nvSpPr>
        <p:spPr>
          <a:xfrm>
            <a:off x="7010400" y="1828800"/>
            <a:ext cx="1390988" cy="369332"/>
          </a:xfrm>
          <a:prstGeom prst="rect">
            <a:avLst/>
          </a:prstGeom>
          <a:noFill/>
        </p:spPr>
        <p:txBody>
          <a:bodyPr wrap="none" rtlCol="0">
            <a:spAutoFit/>
          </a:bodyPr>
          <a:lstStyle/>
          <a:p>
            <a:pPr algn="l"/>
            <a:r>
              <a:rPr lang="en-US" dirty="0" smtClean="0">
                <a:solidFill>
                  <a:srgbClr val="008000"/>
                </a:solidFill>
              </a:rPr>
              <a:t>Annotator 1</a:t>
            </a:r>
          </a:p>
        </p:txBody>
      </p:sp>
      <p:sp>
        <p:nvSpPr>
          <p:cNvPr id="40" name="TextBox 39"/>
          <p:cNvSpPr txBox="1"/>
          <p:nvPr/>
        </p:nvSpPr>
        <p:spPr>
          <a:xfrm>
            <a:off x="7010400" y="3657600"/>
            <a:ext cx="1390988" cy="369332"/>
          </a:xfrm>
          <a:prstGeom prst="rect">
            <a:avLst/>
          </a:prstGeom>
          <a:noFill/>
        </p:spPr>
        <p:txBody>
          <a:bodyPr wrap="none" rtlCol="0">
            <a:spAutoFit/>
          </a:bodyPr>
          <a:lstStyle/>
          <a:p>
            <a:pPr algn="l"/>
            <a:r>
              <a:rPr lang="en-US" dirty="0" smtClean="0">
                <a:solidFill>
                  <a:srgbClr val="008000"/>
                </a:solidFill>
              </a:rPr>
              <a:t>Annotator 2</a:t>
            </a:r>
          </a:p>
        </p:txBody>
      </p:sp>
      <p:graphicFrame>
        <p:nvGraphicFramePr>
          <p:cNvPr id="41" name="Object 40"/>
          <p:cNvGraphicFramePr>
            <a:graphicFrameLocks noChangeAspect="1"/>
          </p:cNvGraphicFramePr>
          <p:nvPr>
            <p:extLst>
              <p:ext uri="{D42A27DB-BD31-4B8C-83A1-F6EECF244321}">
                <p14:modId xmlns:p14="http://schemas.microsoft.com/office/powerpoint/2010/main" val="3768391350"/>
              </p:ext>
            </p:extLst>
          </p:nvPr>
        </p:nvGraphicFramePr>
        <p:xfrm>
          <a:off x="457200" y="5257800"/>
          <a:ext cx="4495800" cy="910991"/>
        </p:xfrm>
        <a:graphic>
          <a:graphicData uri="http://schemas.openxmlformats.org/presentationml/2006/ole">
            <mc:AlternateContent xmlns:mc="http://schemas.openxmlformats.org/markup-compatibility/2006">
              <mc:Choice xmlns:v="urn:schemas-microsoft-com:vml" Requires="v">
                <p:oleObj spid="_x0000_s1037398" name="Equation" r:id="rId4" imgW="2070100" imgH="419100" progId="Equation.3">
                  <p:embed/>
                </p:oleObj>
              </mc:Choice>
              <mc:Fallback>
                <p:oleObj name="Equation" r:id="rId4" imgW="2070100" imgH="419100" progId="Equation.3">
                  <p:embed/>
                  <p:pic>
                    <p:nvPicPr>
                      <p:cNvPr id="0" name=""/>
                      <p:cNvPicPr/>
                      <p:nvPr/>
                    </p:nvPicPr>
                    <p:blipFill>
                      <a:blip r:embed="rId5"/>
                      <a:stretch>
                        <a:fillRect/>
                      </a:stretch>
                    </p:blipFill>
                    <p:spPr>
                      <a:xfrm>
                        <a:off x="457200" y="5257800"/>
                        <a:ext cx="4495800" cy="910991"/>
                      </a:xfrm>
                      <a:prstGeom prst="rect">
                        <a:avLst/>
                      </a:prstGeom>
                    </p:spPr>
                  </p:pic>
                </p:oleObj>
              </mc:Fallback>
            </mc:AlternateContent>
          </a:graphicData>
        </a:graphic>
      </p:graphicFrame>
      <p:sp>
        <p:nvSpPr>
          <p:cNvPr id="42" name="TextBox 41"/>
          <p:cNvSpPr txBox="1"/>
          <p:nvPr/>
        </p:nvSpPr>
        <p:spPr>
          <a:xfrm>
            <a:off x="5638800" y="5410200"/>
            <a:ext cx="2408833" cy="461665"/>
          </a:xfrm>
          <a:prstGeom prst="rect">
            <a:avLst/>
          </a:prstGeom>
          <a:noFill/>
        </p:spPr>
        <p:txBody>
          <a:bodyPr wrap="none" rtlCol="0">
            <a:spAutoFit/>
          </a:bodyPr>
          <a:lstStyle/>
          <a:p>
            <a:pPr algn="l"/>
            <a:r>
              <a:rPr lang="en-US" sz="2400" dirty="0" smtClean="0">
                <a:solidFill>
                  <a:srgbClr val="FF0000"/>
                </a:solidFill>
              </a:rPr>
              <a:t>What do we do?</a:t>
            </a:r>
          </a:p>
        </p:txBody>
      </p:sp>
    </p:spTree>
    <p:extLst>
      <p:ext uri="{BB962C8B-B14F-4D97-AF65-F5344CB8AC3E}">
        <p14:creationId xmlns:p14="http://schemas.microsoft.com/office/powerpoint/2010/main" val="3742200670"/>
      </p:ext>
    </p:extLst>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Thought experiment #2</a:t>
            </a:r>
            <a:endParaRPr lang="en-US" dirty="0"/>
          </a:p>
        </p:txBody>
      </p:sp>
      <p:sp>
        <p:nvSpPr>
          <p:cNvPr id="4" name="Rectangle 3"/>
          <p:cNvSpPr txBox="1">
            <a:spLocks noChangeArrowheads="1"/>
          </p:cNvSpPr>
          <p:nvPr/>
        </p:nvSpPr>
        <p:spPr bwMode="auto">
          <a:xfrm>
            <a:off x="533400" y="1371600"/>
            <a:ext cx="5943600" cy="762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ＭＳ Ｐゴシック" pitchFamily="-111" charset="-128"/>
              </a:defRPr>
            </a:lvl2pPr>
            <a:lvl3pPr marL="1143000" indent="-228600" algn="l" rtl="0" fontAlgn="base">
              <a:spcBef>
                <a:spcPct val="20000"/>
              </a:spcBef>
              <a:spcAft>
                <a:spcPct val="0"/>
              </a:spcAft>
              <a:buChar char="•"/>
              <a:defRPr sz="2400">
                <a:solidFill>
                  <a:schemeClr val="tx1"/>
                </a:solidFill>
                <a:latin typeface="+mn-lt"/>
                <a:ea typeface="ＭＳ Ｐゴシック" pitchFamily="-111" charset="-128"/>
              </a:defRPr>
            </a:lvl3pPr>
            <a:lvl4pPr marL="1600200" indent="-228600" algn="l" rtl="0" fontAlgn="base">
              <a:spcBef>
                <a:spcPct val="20000"/>
              </a:spcBef>
              <a:spcAft>
                <a:spcPct val="0"/>
              </a:spcAft>
              <a:buChar char="–"/>
              <a:defRPr sz="2000">
                <a:solidFill>
                  <a:schemeClr val="tx1"/>
                </a:solidFill>
                <a:latin typeface="+mn-lt"/>
                <a:ea typeface="ＭＳ Ｐゴシック" pitchFamily="-111" charset="-128"/>
              </a:defRPr>
            </a:lvl4pPr>
            <a:lvl5pPr marL="2057400" indent="-228600" algn="l" rtl="0" fontAlgn="base">
              <a:spcBef>
                <a:spcPct val="20000"/>
              </a:spcBef>
              <a:spcAft>
                <a:spcPct val="0"/>
              </a:spcAft>
              <a:buChar char="»"/>
              <a:defRPr sz="2000">
                <a:solidFill>
                  <a:schemeClr val="tx1"/>
                </a:solidFill>
                <a:latin typeface="+mn-lt"/>
                <a:ea typeface="ＭＳ Ｐゴシック" pitchFamily="-111" charset="-128"/>
              </a:defRPr>
            </a:lvl5pPr>
            <a:lvl6pPr marL="2514600" indent="-228600" algn="l" rtl="0" fontAlgn="base">
              <a:spcBef>
                <a:spcPct val="20000"/>
              </a:spcBef>
              <a:spcAft>
                <a:spcPct val="0"/>
              </a:spcAft>
              <a:buChar char="»"/>
              <a:defRPr sz="2000">
                <a:solidFill>
                  <a:schemeClr val="tx1"/>
                </a:solidFill>
                <a:latin typeface="+mn-lt"/>
                <a:ea typeface="ＭＳ Ｐゴシック" pitchFamily="-111"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1"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1"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1" charset="-128"/>
              </a:defRPr>
            </a:lvl9pPr>
          </a:lstStyle>
          <a:p>
            <a:pPr marL="0" indent="0">
              <a:buNone/>
            </a:pPr>
            <a:r>
              <a:rPr lang="en-US" sz="2000" dirty="0" smtClean="0"/>
              <a:t>The old man is happy. He has fished many times.</a:t>
            </a:r>
          </a:p>
        </p:txBody>
      </p:sp>
      <p:sp>
        <p:nvSpPr>
          <p:cNvPr id="5" name="Rectangle 4"/>
          <p:cNvSpPr>
            <a:spLocks noChangeArrowheads="1"/>
          </p:cNvSpPr>
          <p:nvPr/>
        </p:nvSpPr>
        <p:spPr bwMode="auto">
          <a:xfrm>
            <a:off x="609600" y="2362200"/>
            <a:ext cx="6172200" cy="533400"/>
          </a:xfrm>
          <a:prstGeom prst="rect">
            <a:avLst/>
          </a:prstGeom>
          <a:noFill/>
          <a:ln w="9525">
            <a:noFill/>
            <a:miter lim="800000"/>
            <a:headEnd/>
            <a:tailEnd/>
          </a:ln>
          <a:effectLst/>
        </p:spPr>
        <p:txBody>
          <a:bodyPr>
            <a:prstTxWarp prst="textNoShape">
              <a:avLst/>
            </a:prstTxWarp>
          </a:bodyPr>
          <a:lstStyle/>
          <a:p>
            <a:pPr algn="l">
              <a:spcBef>
                <a:spcPct val="20000"/>
              </a:spcBef>
            </a:pPr>
            <a:r>
              <a:rPr lang="en-US" sz="2000" dirty="0"/>
              <a:t>El </a:t>
            </a:r>
            <a:r>
              <a:rPr lang="en-US" sz="2000" dirty="0" err="1"/>
              <a:t>viejo</a:t>
            </a:r>
            <a:r>
              <a:rPr lang="en-US" sz="2000" dirty="0"/>
              <a:t> </a:t>
            </a:r>
            <a:r>
              <a:rPr lang="en-US" sz="2000" dirty="0" err="1"/>
              <a:t>est</a:t>
            </a:r>
            <a:r>
              <a:rPr lang="en-US" sz="2000" dirty="0" err="1">
                <a:ea typeface="Arial" pitchFamily="-111" charset="0"/>
                <a:cs typeface="Arial" pitchFamily="-111" charset="0"/>
              </a:rPr>
              <a:t>á</a:t>
            </a:r>
            <a:r>
              <a:rPr lang="en-US" sz="2000" dirty="0"/>
              <a:t> </a:t>
            </a:r>
            <a:r>
              <a:rPr lang="en-US" sz="2000" dirty="0" err="1"/>
              <a:t>feliz</a:t>
            </a:r>
            <a:r>
              <a:rPr lang="en-US" sz="2000" dirty="0"/>
              <a:t> </a:t>
            </a:r>
            <a:r>
              <a:rPr lang="en-US" sz="2000" dirty="0" err="1"/>
              <a:t>porque</a:t>
            </a:r>
            <a:r>
              <a:rPr lang="en-US" sz="2000" dirty="0"/>
              <a:t> ha </a:t>
            </a:r>
            <a:r>
              <a:rPr lang="en-US" sz="2000" dirty="0" err="1"/>
              <a:t>pescado</a:t>
            </a:r>
            <a:r>
              <a:rPr lang="en-US" sz="2000" dirty="0"/>
              <a:t> </a:t>
            </a:r>
            <a:r>
              <a:rPr lang="en-US" sz="2000" dirty="0" err="1"/>
              <a:t>muchos</a:t>
            </a:r>
            <a:r>
              <a:rPr lang="en-US" sz="2000" dirty="0"/>
              <a:t> </a:t>
            </a:r>
            <a:r>
              <a:rPr lang="en-US" sz="2000" dirty="0" err="1"/>
              <a:t>veces</a:t>
            </a:r>
            <a:r>
              <a:rPr lang="en-US" sz="2000" dirty="0" smtClean="0"/>
              <a:t>.</a:t>
            </a:r>
            <a:endParaRPr lang="en-US" sz="2000" dirty="0"/>
          </a:p>
        </p:txBody>
      </p:sp>
      <p:cxnSp>
        <p:nvCxnSpPr>
          <p:cNvPr id="6" name="Straight Arrow Connector 5"/>
          <p:cNvCxnSpPr/>
          <p:nvPr/>
        </p:nvCxnSpPr>
        <p:spPr bwMode="auto">
          <a:xfrm>
            <a:off x="838200" y="1828800"/>
            <a:ext cx="0" cy="533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7" name="Straight Arrow Connector 6"/>
          <p:cNvCxnSpPr/>
          <p:nvPr/>
        </p:nvCxnSpPr>
        <p:spPr bwMode="auto">
          <a:xfrm flipH="1">
            <a:off x="1295400" y="1828800"/>
            <a:ext cx="457200" cy="609600"/>
          </a:xfrm>
          <a:prstGeom prst="straightConnector1">
            <a:avLst/>
          </a:prstGeom>
          <a:solidFill>
            <a:schemeClr val="accent1"/>
          </a:solidFill>
          <a:ln w="38100" cap="flat" cmpd="sng" algn="ctr">
            <a:solidFill>
              <a:srgbClr val="FF0000"/>
            </a:solidFill>
            <a:prstDash val="solid"/>
            <a:round/>
            <a:headEnd type="none" w="med" len="med"/>
            <a:tailEnd type="arrow"/>
          </a:ln>
          <a:effectLst/>
        </p:spPr>
      </p:cxnSp>
      <p:cxnSp>
        <p:nvCxnSpPr>
          <p:cNvPr id="8" name="Straight Arrow Connector 7"/>
          <p:cNvCxnSpPr/>
          <p:nvPr/>
        </p:nvCxnSpPr>
        <p:spPr bwMode="auto">
          <a:xfrm flipH="1">
            <a:off x="1828800" y="1828800"/>
            <a:ext cx="381000" cy="609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9" name="Straight Arrow Connector 8"/>
          <p:cNvCxnSpPr/>
          <p:nvPr/>
        </p:nvCxnSpPr>
        <p:spPr bwMode="auto">
          <a:xfrm flipH="1">
            <a:off x="2438400" y="1828800"/>
            <a:ext cx="228600" cy="609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0" name="Straight Arrow Connector 9"/>
          <p:cNvCxnSpPr/>
          <p:nvPr/>
        </p:nvCxnSpPr>
        <p:spPr bwMode="auto">
          <a:xfrm flipH="1">
            <a:off x="3657600" y="1752600"/>
            <a:ext cx="152400" cy="609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1" name="Straight Arrow Connector 10"/>
          <p:cNvCxnSpPr/>
          <p:nvPr/>
        </p:nvCxnSpPr>
        <p:spPr bwMode="auto">
          <a:xfrm>
            <a:off x="4267200" y="1828800"/>
            <a:ext cx="0" cy="533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2" name="Straight Arrow Connector 11"/>
          <p:cNvCxnSpPr/>
          <p:nvPr/>
        </p:nvCxnSpPr>
        <p:spPr bwMode="auto">
          <a:xfrm>
            <a:off x="5105400" y="1828800"/>
            <a:ext cx="152400" cy="533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3" name="Straight Arrow Connector 12"/>
          <p:cNvCxnSpPr/>
          <p:nvPr/>
        </p:nvCxnSpPr>
        <p:spPr bwMode="auto">
          <a:xfrm>
            <a:off x="5715000" y="1828800"/>
            <a:ext cx="304800" cy="533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27" name="Rectangle 3"/>
          <p:cNvSpPr txBox="1">
            <a:spLocks noChangeArrowheads="1"/>
          </p:cNvSpPr>
          <p:nvPr/>
        </p:nvSpPr>
        <p:spPr bwMode="auto">
          <a:xfrm>
            <a:off x="609600" y="3200400"/>
            <a:ext cx="5791200" cy="762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ＭＳ Ｐゴシック" pitchFamily="-111" charset="-128"/>
              </a:defRPr>
            </a:lvl2pPr>
            <a:lvl3pPr marL="1143000" indent="-228600" algn="l" rtl="0" fontAlgn="base">
              <a:spcBef>
                <a:spcPct val="20000"/>
              </a:spcBef>
              <a:spcAft>
                <a:spcPct val="0"/>
              </a:spcAft>
              <a:buChar char="•"/>
              <a:defRPr sz="2400">
                <a:solidFill>
                  <a:schemeClr val="tx1"/>
                </a:solidFill>
                <a:latin typeface="+mn-lt"/>
                <a:ea typeface="ＭＳ Ｐゴシック" pitchFamily="-111" charset="-128"/>
              </a:defRPr>
            </a:lvl3pPr>
            <a:lvl4pPr marL="1600200" indent="-228600" algn="l" rtl="0" fontAlgn="base">
              <a:spcBef>
                <a:spcPct val="20000"/>
              </a:spcBef>
              <a:spcAft>
                <a:spcPct val="0"/>
              </a:spcAft>
              <a:buChar char="–"/>
              <a:defRPr sz="2000">
                <a:solidFill>
                  <a:schemeClr val="tx1"/>
                </a:solidFill>
                <a:latin typeface="+mn-lt"/>
                <a:ea typeface="ＭＳ Ｐゴシック" pitchFamily="-111" charset="-128"/>
              </a:defRPr>
            </a:lvl4pPr>
            <a:lvl5pPr marL="2057400" indent="-228600" algn="l" rtl="0" fontAlgn="base">
              <a:spcBef>
                <a:spcPct val="20000"/>
              </a:spcBef>
              <a:spcAft>
                <a:spcPct val="0"/>
              </a:spcAft>
              <a:buChar char="»"/>
              <a:defRPr sz="2000">
                <a:solidFill>
                  <a:schemeClr val="tx1"/>
                </a:solidFill>
                <a:latin typeface="+mn-lt"/>
                <a:ea typeface="ＭＳ Ｐゴシック" pitchFamily="-111" charset="-128"/>
              </a:defRPr>
            </a:lvl5pPr>
            <a:lvl6pPr marL="2514600" indent="-228600" algn="l" rtl="0" fontAlgn="base">
              <a:spcBef>
                <a:spcPct val="20000"/>
              </a:spcBef>
              <a:spcAft>
                <a:spcPct val="0"/>
              </a:spcAft>
              <a:buChar char="»"/>
              <a:defRPr sz="2000">
                <a:solidFill>
                  <a:schemeClr val="tx1"/>
                </a:solidFill>
                <a:latin typeface="+mn-lt"/>
                <a:ea typeface="ＭＳ Ｐゴシック" pitchFamily="-111"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1"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1"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1" charset="-128"/>
              </a:defRPr>
            </a:lvl9pPr>
          </a:lstStyle>
          <a:p>
            <a:pPr marL="0" indent="0">
              <a:buNone/>
            </a:pPr>
            <a:r>
              <a:rPr lang="en-US" sz="2000" dirty="0" smtClean="0"/>
              <a:t>The old man is happy. He has fished many times.</a:t>
            </a:r>
          </a:p>
        </p:txBody>
      </p:sp>
      <p:sp>
        <p:nvSpPr>
          <p:cNvPr id="28" name="Rectangle 27"/>
          <p:cNvSpPr>
            <a:spLocks noChangeArrowheads="1"/>
          </p:cNvSpPr>
          <p:nvPr/>
        </p:nvSpPr>
        <p:spPr bwMode="auto">
          <a:xfrm>
            <a:off x="685800" y="4191000"/>
            <a:ext cx="6096000" cy="533400"/>
          </a:xfrm>
          <a:prstGeom prst="rect">
            <a:avLst/>
          </a:prstGeom>
          <a:noFill/>
          <a:ln w="9525">
            <a:noFill/>
            <a:miter lim="800000"/>
            <a:headEnd/>
            <a:tailEnd/>
          </a:ln>
          <a:effectLst/>
        </p:spPr>
        <p:txBody>
          <a:bodyPr>
            <a:prstTxWarp prst="textNoShape">
              <a:avLst/>
            </a:prstTxWarp>
          </a:bodyPr>
          <a:lstStyle/>
          <a:p>
            <a:pPr algn="l">
              <a:spcBef>
                <a:spcPct val="20000"/>
              </a:spcBef>
            </a:pPr>
            <a:r>
              <a:rPr lang="en-US" sz="2000" dirty="0"/>
              <a:t>El </a:t>
            </a:r>
            <a:r>
              <a:rPr lang="en-US" sz="2000" dirty="0" err="1"/>
              <a:t>viejo</a:t>
            </a:r>
            <a:r>
              <a:rPr lang="en-US" sz="2000" dirty="0"/>
              <a:t> </a:t>
            </a:r>
            <a:r>
              <a:rPr lang="en-US" sz="2000" dirty="0" err="1"/>
              <a:t>est</a:t>
            </a:r>
            <a:r>
              <a:rPr lang="en-US" sz="2000" dirty="0" err="1">
                <a:ea typeface="Arial" pitchFamily="-111" charset="0"/>
                <a:cs typeface="Arial" pitchFamily="-111" charset="0"/>
              </a:rPr>
              <a:t>á</a:t>
            </a:r>
            <a:r>
              <a:rPr lang="en-US" sz="2000" dirty="0"/>
              <a:t> </a:t>
            </a:r>
            <a:r>
              <a:rPr lang="en-US" sz="2000" dirty="0" err="1"/>
              <a:t>feliz</a:t>
            </a:r>
            <a:r>
              <a:rPr lang="en-US" sz="2000" dirty="0"/>
              <a:t> </a:t>
            </a:r>
            <a:r>
              <a:rPr lang="en-US" sz="2000" dirty="0" err="1"/>
              <a:t>porque</a:t>
            </a:r>
            <a:r>
              <a:rPr lang="en-US" sz="2000" dirty="0"/>
              <a:t> ha </a:t>
            </a:r>
            <a:r>
              <a:rPr lang="en-US" sz="2000" dirty="0" err="1"/>
              <a:t>pescado</a:t>
            </a:r>
            <a:r>
              <a:rPr lang="en-US" sz="2000" dirty="0"/>
              <a:t> </a:t>
            </a:r>
            <a:r>
              <a:rPr lang="en-US" sz="2000" dirty="0" err="1"/>
              <a:t>muchos</a:t>
            </a:r>
            <a:r>
              <a:rPr lang="en-US" sz="2000" dirty="0"/>
              <a:t> </a:t>
            </a:r>
            <a:r>
              <a:rPr lang="en-US" sz="2000" dirty="0" err="1"/>
              <a:t>veces</a:t>
            </a:r>
            <a:r>
              <a:rPr lang="en-US" sz="2000" dirty="0" smtClean="0"/>
              <a:t>.</a:t>
            </a:r>
            <a:endParaRPr lang="en-US" sz="2000" dirty="0"/>
          </a:p>
        </p:txBody>
      </p:sp>
      <p:cxnSp>
        <p:nvCxnSpPr>
          <p:cNvPr id="29" name="Straight Arrow Connector 28"/>
          <p:cNvCxnSpPr/>
          <p:nvPr/>
        </p:nvCxnSpPr>
        <p:spPr bwMode="auto">
          <a:xfrm>
            <a:off x="914400" y="3657600"/>
            <a:ext cx="0" cy="533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0" name="Straight Arrow Connector 29"/>
          <p:cNvCxnSpPr/>
          <p:nvPr/>
        </p:nvCxnSpPr>
        <p:spPr bwMode="auto">
          <a:xfrm>
            <a:off x="1371600" y="3657600"/>
            <a:ext cx="0" cy="609600"/>
          </a:xfrm>
          <a:prstGeom prst="straightConnector1">
            <a:avLst/>
          </a:prstGeom>
          <a:solidFill>
            <a:schemeClr val="accent1"/>
          </a:solidFill>
          <a:ln w="38100" cap="flat" cmpd="sng" algn="ctr">
            <a:solidFill>
              <a:srgbClr val="FF0000"/>
            </a:solidFill>
            <a:prstDash val="solid"/>
            <a:round/>
            <a:headEnd type="none" w="med" len="med"/>
            <a:tailEnd type="arrow"/>
          </a:ln>
          <a:effectLst/>
        </p:spPr>
      </p:cxnSp>
      <p:cxnSp>
        <p:nvCxnSpPr>
          <p:cNvPr id="31" name="Straight Arrow Connector 30"/>
          <p:cNvCxnSpPr/>
          <p:nvPr/>
        </p:nvCxnSpPr>
        <p:spPr bwMode="auto">
          <a:xfrm flipH="1">
            <a:off x="1905000" y="3657600"/>
            <a:ext cx="381000" cy="609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2" name="Straight Arrow Connector 31"/>
          <p:cNvCxnSpPr/>
          <p:nvPr/>
        </p:nvCxnSpPr>
        <p:spPr bwMode="auto">
          <a:xfrm flipH="1">
            <a:off x="2514600" y="3657600"/>
            <a:ext cx="228600" cy="609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3" name="Straight Arrow Connector 32"/>
          <p:cNvCxnSpPr/>
          <p:nvPr/>
        </p:nvCxnSpPr>
        <p:spPr bwMode="auto">
          <a:xfrm flipH="1">
            <a:off x="3733800" y="3581400"/>
            <a:ext cx="152400" cy="609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4" name="Straight Arrow Connector 33"/>
          <p:cNvCxnSpPr/>
          <p:nvPr/>
        </p:nvCxnSpPr>
        <p:spPr bwMode="auto">
          <a:xfrm>
            <a:off x="4343400" y="3657600"/>
            <a:ext cx="0" cy="533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5" name="Straight Arrow Connector 34"/>
          <p:cNvCxnSpPr/>
          <p:nvPr/>
        </p:nvCxnSpPr>
        <p:spPr bwMode="auto">
          <a:xfrm>
            <a:off x="5181600" y="3657600"/>
            <a:ext cx="152400" cy="533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6" name="Straight Arrow Connector 35"/>
          <p:cNvCxnSpPr/>
          <p:nvPr/>
        </p:nvCxnSpPr>
        <p:spPr bwMode="auto">
          <a:xfrm>
            <a:off x="5791200" y="3657600"/>
            <a:ext cx="304800" cy="533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39" name="TextBox 38"/>
          <p:cNvSpPr txBox="1"/>
          <p:nvPr/>
        </p:nvSpPr>
        <p:spPr>
          <a:xfrm>
            <a:off x="7010400" y="1828800"/>
            <a:ext cx="1596373" cy="369332"/>
          </a:xfrm>
          <a:prstGeom prst="rect">
            <a:avLst/>
          </a:prstGeom>
          <a:noFill/>
        </p:spPr>
        <p:txBody>
          <a:bodyPr wrap="none" rtlCol="0">
            <a:spAutoFit/>
          </a:bodyPr>
          <a:lstStyle/>
          <a:p>
            <a:pPr algn="l"/>
            <a:r>
              <a:rPr lang="en-US" dirty="0">
                <a:solidFill>
                  <a:srgbClr val="008000"/>
                </a:solidFill>
              </a:rPr>
              <a:t>8</a:t>
            </a:r>
            <a:r>
              <a:rPr lang="en-US" dirty="0" smtClean="0">
                <a:solidFill>
                  <a:srgbClr val="008000"/>
                </a:solidFill>
              </a:rPr>
              <a:t>0 annotators</a:t>
            </a:r>
          </a:p>
        </p:txBody>
      </p:sp>
      <p:sp>
        <p:nvSpPr>
          <p:cNvPr id="40" name="TextBox 39"/>
          <p:cNvSpPr txBox="1"/>
          <p:nvPr/>
        </p:nvSpPr>
        <p:spPr>
          <a:xfrm>
            <a:off x="7010400" y="3657600"/>
            <a:ext cx="1596373" cy="369332"/>
          </a:xfrm>
          <a:prstGeom prst="rect">
            <a:avLst/>
          </a:prstGeom>
          <a:noFill/>
        </p:spPr>
        <p:txBody>
          <a:bodyPr wrap="none" rtlCol="0">
            <a:spAutoFit/>
          </a:bodyPr>
          <a:lstStyle/>
          <a:p>
            <a:pPr algn="l"/>
            <a:r>
              <a:rPr lang="en-US" dirty="0">
                <a:solidFill>
                  <a:srgbClr val="008000"/>
                </a:solidFill>
              </a:rPr>
              <a:t>2</a:t>
            </a:r>
            <a:r>
              <a:rPr lang="en-US" dirty="0" smtClean="0">
                <a:solidFill>
                  <a:srgbClr val="008000"/>
                </a:solidFill>
              </a:rPr>
              <a:t>0 annotators</a:t>
            </a:r>
          </a:p>
        </p:txBody>
      </p:sp>
      <p:graphicFrame>
        <p:nvGraphicFramePr>
          <p:cNvPr id="41" name="Object 40"/>
          <p:cNvGraphicFramePr>
            <a:graphicFrameLocks noChangeAspect="1"/>
          </p:cNvGraphicFramePr>
          <p:nvPr>
            <p:extLst>
              <p:ext uri="{D42A27DB-BD31-4B8C-83A1-F6EECF244321}">
                <p14:modId xmlns:p14="http://schemas.microsoft.com/office/powerpoint/2010/main" val="769678883"/>
              </p:ext>
            </p:extLst>
          </p:nvPr>
        </p:nvGraphicFramePr>
        <p:xfrm>
          <a:off x="457200" y="5257800"/>
          <a:ext cx="4495800" cy="910991"/>
        </p:xfrm>
        <a:graphic>
          <a:graphicData uri="http://schemas.openxmlformats.org/presentationml/2006/ole">
            <mc:AlternateContent xmlns:mc="http://schemas.openxmlformats.org/markup-compatibility/2006">
              <mc:Choice xmlns:v="urn:schemas-microsoft-com:vml" Requires="v">
                <p:oleObj spid="_x0000_s1038421" name="Equation" r:id="rId4" imgW="2070100" imgH="419100" progId="Equation.3">
                  <p:embed/>
                </p:oleObj>
              </mc:Choice>
              <mc:Fallback>
                <p:oleObj name="Equation" r:id="rId4" imgW="2070100" imgH="419100" progId="Equation.3">
                  <p:embed/>
                  <p:pic>
                    <p:nvPicPr>
                      <p:cNvPr id="0" name=""/>
                      <p:cNvPicPr/>
                      <p:nvPr/>
                    </p:nvPicPr>
                    <p:blipFill>
                      <a:blip r:embed="rId5"/>
                      <a:stretch>
                        <a:fillRect/>
                      </a:stretch>
                    </p:blipFill>
                    <p:spPr>
                      <a:xfrm>
                        <a:off x="457200" y="5257800"/>
                        <a:ext cx="4495800" cy="910991"/>
                      </a:xfrm>
                      <a:prstGeom prst="rect">
                        <a:avLst/>
                      </a:prstGeom>
                    </p:spPr>
                  </p:pic>
                </p:oleObj>
              </mc:Fallback>
            </mc:AlternateContent>
          </a:graphicData>
        </a:graphic>
      </p:graphicFrame>
      <p:sp>
        <p:nvSpPr>
          <p:cNvPr id="42" name="TextBox 41"/>
          <p:cNvSpPr txBox="1"/>
          <p:nvPr/>
        </p:nvSpPr>
        <p:spPr>
          <a:xfrm>
            <a:off x="5638800" y="5410200"/>
            <a:ext cx="2408833" cy="461665"/>
          </a:xfrm>
          <a:prstGeom prst="rect">
            <a:avLst/>
          </a:prstGeom>
          <a:noFill/>
        </p:spPr>
        <p:txBody>
          <a:bodyPr wrap="none" rtlCol="0">
            <a:spAutoFit/>
          </a:bodyPr>
          <a:lstStyle/>
          <a:p>
            <a:pPr algn="l"/>
            <a:r>
              <a:rPr lang="en-US" sz="2400" dirty="0" smtClean="0">
                <a:solidFill>
                  <a:srgbClr val="FF0000"/>
                </a:solidFill>
              </a:rPr>
              <a:t>What do we do?</a:t>
            </a:r>
          </a:p>
        </p:txBody>
      </p:sp>
    </p:spTree>
    <p:extLst>
      <p:ext uri="{BB962C8B-B14F-4D97-AF65-F5344CB8AC3E}">
        <p14:creationId xmlns:p14="http://schemas.microsoft.com/office/powerpoint/2010/main" val="3858776992"/>
      </p:ext>
    </p:extLst>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Thought experiment #2</a:t>
            </a:r>
            <a:endParaRPr lang="en-US" dirty="0"/>
          </a:p>
        </p:txBody>
      </p:sp>
      <p:sp>
        <p:nvSpPr>
          <p:cNvPr id="4" name="Rectangle 3"/>
          <p:cNvSpPr txBox="1">
            <a:spLocks noChangeArrowheads="1"/>
          </p:cNvSpPr>
          <p:nvPr/>
        </p:nvSpPr>
        <p:spPr bwMode="auto">
          <a:xfrm>
            <a:off x="533400" y="1371600"/>
            <a:ext cx="5943600" cy="762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ＭＳ Ｐゴシック" pitchFamily="-111" charset="-128"/>
              </a:defRPr>
            </a:lvl2pPr>
            <a:lvl3pPr marL="1143000" indent="-228600" algn="l" rtl="0" fontAlgn="base">
              <a:spcBef>
                <a:spcPct val="20000"/>
              </a:spcBef>
              <a:spcAft>
                <a:spcPct val="0"/>
              </a:spcAft>
              <a:buChar char="•"/>
              <a:defRPr sz="2400">
                <a:solidFill>
                  <a:schemeClr val="tx1"/>
                </a:solidFill>
                <a:latin typeface="+mn-lt"/>
                <a:ea typeface="ＭＳ Ｐゴシック" pitchFamily="-111" charset="-128"/>
              </a:defRPr>
            </a:lvl3pPr>
            <a:lvl4pPr marL="1600200" indent="-228600" algn="l" rtl="0" fontAlgn="base">
              <a:spcBef>
                <a:spcPct val="20000"/>
              </a:spcBef>
              <a:spcAft>
                <a:spcPct val="0"/>
              </a:spcAft>
              <a:buChar char="–"/>
              <a:defRPr sz="2000">
                <a:solidFill>
                  <a:schemeClr val="tx1"/>
                </a:solidFill>
                <a:latin typeface="+mn-lt"/>
                <a:ea typeface="ＭＳ Ｐゴシック" pitchFamily="-111" charset="-128"/>
              </a:defRPr>
            </a:lvl4pPr>
            <a:lvl5pPr marL="2057400" indent="-228600" algn="l" rtl="0" fontAlgn="base">
              <a:spcBef>
                <a:spcPct val="20000"/>
              </a:spcBef>
              <a:spcAft>
                <a:spcPct val="0"/>
              </a:spcAft>
              <a:buChar char="»"/>
              <a:defRPr sz="2000">
                <a:solidFill>
                  <a:schemeClr val="tx1"/>
                </a:solidFill>
                <a:latin typeface="+mn-lt"/>
                <a:ea typeface="ＭＳ Ｐゴシック" pitchFamily="-111" charset="-128"/>
              </a:defRPr>
            </a:lvl5pPr>
            <a:lvl6pPr marL="2514600" indent="-228600" algn="l" rtl="0" fontAlgn="base">
              <a:spcBef>
                <a:spcPct val="20000"/>
              </a:spcBef>
              <a:spcAft>
                <a:spcPct val="0"/>
              </a:spcAft>
              <a:buChar char="»"/>
              <a:defRPr sz="2000">
                <a:solidFill>
                  <a:schemeClr val="tx1"/>
                </a:solidFill>
                <a:latin typeface="+mn-lt"/>
                <a:ea typeface="ＭＳ Ｐゴシック" pitchFamily="-111"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1"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1"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1" charset="-128"/>
              </a:defRPr>
            </a:lvl9pPr>
          </a:lstStyle>
          <a:p>
            <a:pPr marL="0" indent="0">
              <a:buNone/>
            </a:pPr>
            <a:r>
              <a:rPr lang="en-US" sz="2000" dirty="0" smtClean="0"/>
              <a:t>The old man is happy. He has fished many times.</a:t>
            </a:r>
          </a:p>
        </p:txBody>
      </p:sp>
      <p:sp>
        <p:nvSpPr>
          <p:cNvPr id="5" name="Rectangle 4"/>
          <p:cNvSpPr>
            <a:spLocks noChangeArrowheads="1"/>
          </p:cNvSpPr>
          <p:nvPr/>
        </p:nvSpPr>
        <p:spPr bwMode="auto">
          <a:xfrm>
            <a:off x="609600" y="2362200"/>
            <a:ext cx="6172200" cy="533400"/>
          </a:xfrm>
          <a:prstGeom prst="rect">
            <a:avLst/>
          </a:prstGeom>
          <a:noFill/>
          <a:ln w="9525">
            <a:noFill/>
            <a:miter lim="800000"/>
            <a:headEnd/>
            <a:tailEnd/>
          </a:ln>
          <a:effectLst/>
        </p:spPr>
        <p:txBody>
          <a:bodyPr>
            <a:prstTxWarp prst="textNoShape">
              <a:avLst/>
            </a:prstTxWarp>
          </a:bodyPr>
          <a:lstStyle/>
          <a:p>
            <a:pPr algn="l">
              <a:spcBef>
                <a:spcPct val="20000"/>
              </a:spcBef>
            </a:pPr>
            <a:r>
              <a:rPr lang="en-US" sz="2000" dirty="0"/>
              <a:t>El </a:t>
            </a:r>
            <a:r>
              <a:rPr lang="en-US" sz="2000" dirty="0" err="1"/>
              <a:t>viejo</a:t>
            </a:r>
            <a:r>
              <a:rPr lang="en-US" sz="2000" dirty="0"/>
              <a:t> </a:t>
            </a:r>
            <a:r>
              <a:rPr lang="en-US" sz="2000" dirty="0" err="1"/>
              <a:t>est</a:t>
            </a:r>
            <a:r>
              <a:rPr lang="en-US" sz="2000" dirty="0" err="1">
                <a:ea typeface="Arial" pitchFamily="-111" charset="0"/>
                <a:cs typeface="Arial" pitchFamily="-111" charset="0"/>
              </a:rPr>
              <a:t>á</a:t>
            </a:r>
            <a:r>
              <a:rPr lang="en-US" sz="2000" dirty="0"/>
              <a:t> </a:t>
            </a:r>
            <a:r>
              <a:rPr lang="en-US" sz="2000" dirty="0" err="1"/>
              <a:t>feliz</a:t>
            </a:r>
            <a:r>
              <a:rPr lang="en-US" sz="2000" dirty="0"/>
              <a:t> </a:t>
            </a:r>
            <a:r>
              <a:rPr lang="en-US" sz="2000" dirty="0" err="1"/>
              <a:t>porque</a:t>
            </a:r>
            <a:r>
              <a:rPr lang="en-US" sz="2000" dirty="0"/>
              <a:t> ha </a:t>
            </a:r>
            <a:r>
              <a:rPr lang="en-US" sz="2000" dirty="0" err="1"/>
              <a:t>pescado</a:t>
            </a:r>
            <a:r>
              <a:rPr lang="en-US" sz="2000" dirty="0"/>
              <a:t> </a:t>
            </a:r>
            <a:r>
              <a:rPr lang="en-US" sz="2000" dirty="0" err="1"/>
              <a:t>muchos</a:t>
            </a:r>
            <a:r>
              <a:rPr lang="en-US" sz="2000" dirty="0"/>
              <a:t> </a:t>
            </a:r>
            <a:r>
              <a:rPr lang="en-US" sz="2000" dirty="0" err="1"/>
              <a:t>veces</a:t>
            </a:r>
            <a:r>
              <a:rPr lang="en-US" sz="2000" dirty="0" smtClean="0"/>
              <a:t>.</a:t>
            </a:r>
            <a:endParaRPr lang="en-US" sz="2000" dirty="0"/>
          </a:p>
        </p:txBody>
      </p:sp>
      <p:cxnSp>
        <p:nvCxnSpPr>
          <p:cNvPr id="6" name="Straight Arrow Connector 5"/>
          <p:cNvCxnSpPr/>
          <p:nvPr/>
        </p:nvCxnSpPr>
        <p:spPr bwMode="auto">
          <a:xfrm>
            <a:off x="838200" y="1828800"/>
            <a:ext cx="0" cy="533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7" name="Straight Arrow Connector 6"/>
          <p:cNvCxnSpPr/>
          <p:nvPr/>
        </p:nvCxnSpPr>
        <p:spPr bwMode="auto">
          <a:xfrm flipH="1">
            <a:off x="1295400" y="1828800"/>
            <a:ext cx="457200" cy="609600"/>
          </a:xfrm>
          <a:prstGeom prst="straightConnector1">
            <a:avLst/>
          </a:prstGeom>
          <a:solidFill>
            <a:schemeClr val="accent1"/>
          </a:solidFill>
          <a:ln w="38100" cap="flat" cmpd="sng" algn="ctr">
            <a:solidFill>
              <a:srgbClr val="FF0000"/>
            </a:solidFill>
            <a:prstDash val="solid"/>
            <a:round/>
            <a:headEnd type="none" w="med" len="med"/>
            <a:tailEnd type="arrow"/>
          </a:ln>
          <a:effectLst/>
        </p:spPr>
      </p:cxnSp>
      <p:cxnSp>
        <p:nvCxnSpPr>
          <p:cNvPr id="8" name="Straight Arrow Connector 7"/>
          <p:cNvCxnSpPr/>
          <p:nvPr/>
        </p:nvCxnSpPr>
        <p:spPr bwMode="auto">
          <a:xfrm flipH="1">
            <a:off x="1828800" y="1828800"/>
            <a:ext cx="381000" cy="609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9" name="Straight Arrow Connector 8"/>
          <p:cNvCxnSpPr/>
          <p:nvPr/>
        </p:nvCxnSpPr>
        <p:spPr bwMode="auto">
          <a:xfrm flipH="1">
            <a:off x="2438400" y="1828800"/>
            <a:ext cx="228600" cy="609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0" name="Straight Arrow Connector 9"/>
          <p:cNvCxnSpPr/>
          <p:nvPr/>
        </p:nvCxnSpPr>
        <p:spPr bwMode="auto">
          <a:xfrm flipH="1">
            <a:off x="3657600" y="1752600"/>
            <a:ext cx="152400" cy="609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1" name="Straight Arrow Connector 10"/>
          <p:cNvCxnSpPr/>
          <p:nvPr/>
        </p:nvCxnSpPr>
        <p:spPr bwMode="auto">
          <a:xfrm>
            <a:off x="4267200" y="1828800"/>
            <a:ext cx="0" cy="533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2" name="Straight Arrow Connector 11"/>
          <p:cNvCxnSpPr/>
          <p:nvPr/>
        </p:nvCxnSpPr>
        <p:spPr bwMode="auto">
          <a:xfrm>
            <a:off x="5105400" y="1828800"/>
            <a:ext cx="152400" cy="533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3" name="Straight Arrow Connector 12"/>
          <p:cNvCxnSpPr/>
          <p:nvPr/>
        </p:nvCxnSpPr>
        <p:spPr bwMode="auto">
          <a:xfrm>
            <a:off x="5715000" y="1828800"/>
            <a:ext cx="304800" cy="533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27" name="Rectangle 3"/>
          <p:cNvSpPr txBox="1">
            <a:spLocks noChangeArrowheads="1"/>
          </p:cNvSpPr>
          <p:nvPr/>
        </p:nvSpPr>
        <p:spPr bwMode="auto">
          <a:xfrm>
            <a:off x="609600" y="3200400"/>
            <a:ext cx="5791200" cy="762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ＭＳ Ｐゴシック" pitchFamily="-111" charset="-128"/>
              </a:defRPr>
            </a:lvl2pPr>
            <a:lvl3pPr marL="1143000" indent="-228600" algn="l" rtl="0" fontAlgn="base">
              <a:spcBef>
                <a:spcPct val="20000"/>
              </a:spcBef>
              <a:spcAft>
                <a:spcPct val="0"/>
              </a:spcAft>
              <a:buChar char="•"/>
              <a:defRPr sz="2400">
                <a:solidFill>
                  <a:schemeClr val="tx1"/>
                </a:solidFill>
                <a:latin typeface="+mn-lt"/>
                <a:ea typeface="ＭＳ Ｐゴシック" pitchFamily="-111" charset="-128"/>
              </a:defRPr>
            </a:lvl3pPr>
            <a:lvl4pPr marL="1600200" indent="-228600" algn="l" rtl="0" fontAlgn="base">
              <a:spcBef>
                <a:spcPct val="20000"/>
              </a:spcBef>
              <a:spcAft>
                <a:spcPct val="0"/>
              </a:spcAft>
              <a:buChar char="–"/>
              <a:defRPr sz="2000">
                <a:solidFill>
                  <a:schemeClr val="tx1"/>
                </a:solidFill>
                <a:latin typeface="+mn-lt"/>
                <a:ea typeface="ＭＳ Ｐゴシック" pitchFamily="-111" charset="-128"/>
              </a:defRPr>
            </a:lvl4pPr>
            <a:lvl5pPr marL="2057400" indent="-228600" algn="l" rtl="0" fontAlgn="base">
              <a:spcBef>
                <a:spcPct val="20000"/>
              </a:spcBef>
              <a:spcAft>
                <a:spcPct val="0"/>
              </a:spcAft>
              <a:buChar char="»"/>
              <a:defRPr sz="2000">
                <a:solidFill>
                  <a:schemeClr val="tx1"/>
                </a:solidFill>
                <a:latin typeface="+mn-lt"/>
                <a:ea typeface="ＭＳ Ｐゴシック" pitchFamily="-111" charset="-128"/>
              </a:defRPr>
            </a:lvl5pPr>
            <a:lvl6pPr marL="2514600" indent="-228600" algn="l" rtl="0" fontAlgn="base">
              <a:spcBef>
                <a:spcPct val="20000"/>
              </a:spcBef>
              <a:spcAft>
                <a:spcPct val="0"/>
              </a:spcAft>
              <a:buChar char="»"/>
              <a:defRPr sz="2000">
                <a:solidFill>
                  <a:schemeClr val="tx1"/>
                </a:solidFill>
                <a:latin typeface="+mn-lt"/>
                <a:ea typeface="ＭＳ Ｐゴシック" pitchFamily="-111"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1"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1"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1" charset="-128"/>
              </a:defRPr>
            </a:lvl9pPr>
          </a:lstStyle>
          <a:p>
            <a:pPr marL="0" indent="0">
              <a:buNone/>
            </a:pPr>
            <a:r>
              <a:rPr lang="en-US" sz="2000" dirty="0" smtClean="0"/>
              <a:t>The old man is happy. He has fished many times.</a:t>
            </a:r>
          </a:p>
        </p:txBody>
      </p:sp>
      <p:sp>
        <p:nvSpPr>
          <p:cNvPr id="28" name="Rectangle 27"/>
          <p:cNvSpPr>
            <a:spLocks noChangeArrowheads="1"/>
          </p:cNvSpPr>
          <p:nvPr/>
        </p:nvSpPr>
        <p:spPr bwMode="auto">
          <a:xfrm>
            <a:off x="685800" y="4191000"/>
            <a:ext cx="6096000" cy="533400"/>
          </a:xfrm>
          <a:prstGeom prst="rect">
            <a:avLst/>
          </a:prstGeom>
          <a:noFill/>
          <a:ln w="9525">
            <a:noFill/>
            <a:miter lim="800000"/>
            <a:headEnd/>
            <a:tailEnd/>
          </a:ln>
          <a:effectLst/>
        </p:spPr>
        <p:txBody>
          <a:bodyPr>
            <a:prstTxWarp prst="textNoShape">
              <a:avLst/>
            </a:prstTxWarp>
          </a:bodyPr>
          <a:lstStyle/>
          <a:p>
            <a:pPr algn="l">
              <a:spcBef>
                <a:spcPct val="20000"/>
              </a:spcBef>
            </a:pPr>
            <a:r>
              <a:rPr lang="en-US" sz="2000" dirty="0"/>
              <a:t>El </a:t>
            </a:r>
            <a:r>
              <a:rPr lang="en-US" sz="2000" dirty="0" err="1"/>
              <a:t>viejo</a:t>
            </a:r>
            <a:r>
              <a:rPr lang="en-US" sz="2000" dirty="0"/>
              <a:t> </a:t>
            </a:r>
            <a:r>
              <a:rPr lang="en-US" sz="2000" dirty="0" err="1"/>
              <a:t>est</a:t>
            </a:r>
            <a:r>
              <a:rPr lang="en-US" sz="2000" dirty="0" err="1">
                <a:ea typeface="Arial" pitchFamily="-111" charset="0"/>
                <a:cs typeface="Arial" pitchFamily="-111" charset="0"/>
              </a:rPr>
              <a:t>á</a:t>
            </a:r>
            <a:r>
              <a:rPr lang="en-US" sz="2000" dirty="0"/>
              <a:t> </a:t>
            </a:r>
            <a:r>
              <a:rPr lang="en-US" sz="2000" dirty="0" err="1"/>
              <a:t>feliz</a:t>
            </a:r>
            <a:r>
              <a:rPr lang="en-US" sz="2000" dirty="0"/>
              <a:t> </a:t>
            </a:r>
            <a:r>
              <a:rPr lang="en-US" sz="2000" dirty="0" err="1"/>
              <a:t>porque</a:t>
            </a:r>
            <a:r>
              <a:rPr lang="en-US" sz="2000" dirty="0"/>
              <a:t> ha </a:t>
            </a:r>
            <a:r>
              <a:rPr lang="en-US" sz="2000" dirty="0" err="1"/>
              <a:t>pescado</a:t>
            </a:r>
            <a:r>
              <a:rPr lang="en-US" sz="2000" dirty="0"/>
              <a:t> </a:t>
            </a:r>
            <a:r>
              <a:rPr lang="en-US" sz="2000" dirty="0" err="1"/>
              <a:t>muchos</a:t>
            </a:r>
            <a:r>
              <a:rPr lang="en-US" sz="2000" dirty="0"/>
              <a:t> </a:t>
            </a:r>
            <a:r>
              <a:rPr lang="en-US" sz="2000" dirty="0" err="1"/>
              <a:t>veces</a:t>
            </a:r>
            <a:r>
              <a:rPr lang="en-US" sz="2000" dirty="0" smtClean="0"/>
              <a:t>.</a:t>
            </a:r>
            <a:endParaRPr lang="en-US" sz="2000" dirty="0"/>
          </a:p>
        </p:txBody>
      </p:sp>
      <p:cxnSp>
        <p:nvCxnSpPr>
          <p:cNvPr id="29" name="Straight Arrow Connector 28"/>
          <p:cNvCxnSpPr/>
          <p:nvPr/>
        </p:nvCxnSpPr>
        <p:spPr bwMode="auto">
          <a:xfrm>
            <a:off x="914400" y="3657600"/>
            <a:ext cx="0" cy="533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0" name="Straight Arrow Connector 29"/>
          <p:cNvCxnSpPr/>
          <p:nvPr/>
        </p:nvCxnSpPr>
        <p:spPr bwMode="auto">
          <a:xfrm>
            <a:off x="1371600" y="3657600"/>
            <a:ext cx="0" cy="609600"/>
          </a:xfrm>
          <a:prstGeom prst="straightConnector1">
            <a:avLst/>
          </a:prstGeom>
          <a:solidFill>
            <a:schemeClr val="accent1"/>
          </a:solidFill>
          <a:ln w="38100" cap="flat" cmpd="sng" algn="ctr">
            <a:solidFill>
              <a:srgbClr val="FF0000"/>
            </a:solidFill>
            <a:prstDash val="solid"/>
            <a:round/>
            <a:headEnd type="none" w="med" len="med"/>
            <a:tailEnd type="arrow"/>
          </a:ln>
          <a:effectLst/>
        </p:spPr>
      </p:cxnSp>
      <p:cxnSp>
        <p:nvCxnSpPr>
          <p:cNvPr id="31" name="Straight Arrow Connector 30"/>
          <p:cNvCxnSpPr/>
          <p:nvPr/>
        </p:nvCxnSpPr>
        <p:spPr bwMode="auto">
          <a:xfrm flipH="1">
            <a:off x="1905000" y="3657600"/>
            <a:ext cx="381000" cy="609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2" name="Straight Arrow Connector 31"/>
          <p:cNvCxnSpPr/>
          <p:nvPr/>
        </p:nvCxnSpPr>
        <p:spPr bwMode="auto">
          <a:xfrm flipH="1">
            <a:off x="2514600" y="3657600"/>
            <a:ext cx="228600" cy="609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3" name="Straight Arrow Connector 32"/>
          <p:cNvCxnSpPr/>
          <p:nvPr/>
        </p:nvCxnSpPr>
        <p:spPr bwMode="auto">
          <a:xfrm flipH="1">
            <a:off x="3733800" y="3581400"/>
            <a:ext cx="152400" cy="609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4" name="Straight Arrow Connector 33"/>
          <p:cNvCxnSpPr/>
          <p:nvPr/>
        </p:nvCxnSpPr>
        <p:spPr bwMode="auto">
          <a:xfrm>
            <a:off x="4343400" y="3657600"/>
            <a:ext cx="0" cy="533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5" name="Straight Arrow Connector 34"/>
          <p:cNvCxnSpPr/>
          <p:nvPr/>
        </p:nvCxnSpPr>
        <p:spPr bwMode="auto">
          <a:xfrm>
            <a:off x="5181600" y="3657600"/>
            <a:ext cx="152400" cy="533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6" name="Straight Arrow Connector 35"/>
          <p:cNvCxnSpPr/>
          <p:nvPr/>
        </p:nvCxnSpPr>
        <p:spPr bwMode="auto">
          <a:xfrm>
            <a:off x="5791200" y="3657600"/>
            <a:ext cx="304800" cy="533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39" name="TextBox 38"/>
          <p:cNvSpPr txBox="1"/>
          <p:nvPr/>
        </p:nvSpPr>
        <p:spPr>
          <a:xfrm>
            <a:off x="7010400" y="1828800"/>
            <a:ext cx="1596373" cy="369332"/>
          </a:xfrm>
          <a:prstGeom prst="rect">
            <a:avLst/>
          </a:prstGeom>
          <a:noFill/>
        </p:spPr>
        <p:txBody>
          <a:bodyPr wrap="none" rtlCol="0">
            <a:spAutoFit/>
          </a:bodyPr>
          <a:lstStyle/>
          <a:p>
            <a:pPr algn="l"/>
            <a:r>
              <a:rPr lang="en-US" dirty="0" smtClean="0">
                <a:solidFill>
                  <a:srgbClr val="008000"/>
                </a:solidFill>
              </a:rPr>
              <a:t>80 annotators</a:t>
            </a:r>
          </a:p>
        </p:txBody>
      </p:sp>
      <p:sp>
        <p:nvSpPr>
          <p:cNvPr id="40" name="TextBox 39"/>
          <p:cNvSpPr txBox="1"/>
          <p:nvPr/>
        </p:nvSpPr>
        <p:spPr>
          <a:xfrm>
            <a:off x="7010400" y="3657600"/>
            <a:ext cx="1596373" cy="369332"/>
          </a:xfrm>
          <a:prstGeom prst="rect">
            <a:avLst/>
          </a:prstGeom>
          <a:noFill/>
        </p:spPr>
        <p:txBody>
          <a:bodyPr wrap="none" rtlCol="0">
            <a:spAutoFit/>
          </a:bodyPr>
          <a:lstStyle/>
          <a:p>
            <a:pPr algn="l"/>
            <a:r>
              <a:rPr lang="en-US" dirty="0">
                <a:solidFill>
                  <a:srgbClr val="008000"/>
                </a:solidFill>
              </a:rPr>
              <a:t>2</a:t>
            </a:r>
            <a:r>
              <a:rPr lang="en-US" dirty="0" smtClean="0">
                <a:solidFill>
                  <a:srgbClr val="008000"/>
                </a:solidFill>
              </a:rPr>
              <a:t>0 annotators</a:t>
            </a:r>
          </a:p>
        </p:txBody>
      </p:sp>
      <p:graphicFrame>
        <p:nvGraphicFramePr>
          <p:cNvPr id="41" name="Object 40"/>
          <p:cNvGraphicFramePr>
            <a:graphicFrameLocks noChangeAspect="1"/>
          </p:cNvGraphicFramePr>
          <p:nvPr>
            <p:extLst>
              <p:ext uri="{D42A27DB-BD31-4B8C-83A1-F6EECF244321}">
                <p14:modId xmlns:p14="http://schemas.microsoft.com/office/powerpoint/2010/main" val="1418352661"/>
              </p:ext>
            </p:extLst>
          </p:nvPr>
        </p:nvGraphicFramePr>
        <p:xfrm>
          <a:off x="457200" y="5257800"/>
          <a:ext cx="4495800" cy="910991"/>
        </p:xfrm>
        <a:graphic>
          <a:graphicData uri="http://schemas.openxmlformats.org/presentationml/2006/ole">
            <mc:AlternateContent xmlns:mc="http://schemas.openxmlformats.org/markup-compatibility/2006">
              <mc:Choice xmlns:v="urn:schemas-microsoft-com:vml" Requires="v">
                <p:oleObj spid="_x0000_s1039444" name="Equation" r:id="rId4" imgW="2070100" imgH="419100" progId="Equation.3">
                  <p:embed/>
                </p:oleObj>
              </mc:Choice>
              <mc:Fallback>
                <p:oleObj name="Equation" r:id="rId4" imgW="2070100" imgH="419100" progId="Equation.3">
                  <p:embed/>
                  <p:pic>
                    <p:nvPicPr>
                      <p:cNvPr id="0" name=""/>
                      <p:cNvPicPr/>
                      <p:nvPr/>
                    </p:nvPicPr>
                    <p:blipFill>
                      <a:blip r:embed="rId5"/>
                      <a:stretch>
                        <a:fillRect/>
                      </a:stretch>
                    </p:blipFill>
                    <p:spPr>
                      <a:xfrm>
                        <a:off x="457200" y="5257800"/>
                        <a:ext cx="4495800" cy="910991"/>
                      </a:xfrm>
                      <a:prstGeom prst="rect">
                        <a:avLst/>
                      </a:prstGeom>
                    </p:spPr>
                  </p:pic>
                </p:oleObj>
              </mc:Fallback>
            </mc:AlternateContent>
          </a:graphicData>
        </a:graphic>
      </p:graphicFrame>
      <p:sp>
        <p:nvSpPr>
          <p:cNvPr id="42" name="TextBox 41"/>
          <p:cNvSpPr txBox="1"/>
          <p:nvPr/>
        </p:nvSpPr>
        <p:spPr>
          <a:xfrm>
            <a:off x="5410200" y="5105400"/>
            <a:ext cx="3467616" cy="1200328"/>
          </a:xfrm>
          <a:prstGeom prst="rect">
            <a:avLst/>
          </a:prstGeom>
          <a:noFill/>
        </p:spPr>
        <p:txBody>
          <a:bodyPr wrap="none" rtlCol="0">
            <a:spAutoFit/>
          </a:bodyPr>
          <a:lstStyle/>
          <a:p>
            <a:pPr algn="l"/>
            <a:r>
              <a:rPr lang="en-US" sz="2400" dirty="0" smtClean="0">
                <a:solidFill>
                  <a:srgbClr val="0000FF"/>
                </a:solidFill>
              </a:rPr>
              <a:t>Use partial counts:</a:t>
            </a:r>
          </a:p>
          <a:p>
            <a:pPr marL="342900" indent="-342900" algn="l">
              <a:buFontTx/>
              <a:buChar char="-"/>
            </a:pPr>
            <a:r>
              <a:rPr lang="en-US" sz="2400" dirty="0" smtClean="0">
                <a:solidFill>
                  <a:srgbClr val="0000FF"/>
                </a:solidFill>
              </a:rPr>
              <a:t>count(</a:t>
            </a:r>
            <a:r>
              <a:rPr lang="en-US" sz="2400" dirty="0" err="1" smtClean="0">
                <a:solidFill>
                  <a:srgbClr val="0000FF"/>
                </a:solidFill>
              </a:rPr>
              <a:t>viejo</a:t>
            </a:r>
            <a:r>
              <a:rPr lang="en-US" sz="2400" dirty="0" smtClean="0">
                <a:solidFill>
                  <a:srgbClr val="0000FF"/>
                </a:solidFill>
              </a:rPr>
              <a:t> | man) 0.8</a:t>
            </a:r>
          </a:p>
          <a:p>
            <a:pPr marL="342900" indent="-342900" algn="l">
              <a:buFontTx/>
              <a:buChar char="-"/>
            </a:pPr>
            <a:r>
              <a:rPr lang="en-US" sz="2400" dirty="0" smtClean="0">
                <a:solidFill>
                  <a:srgbClr val="0000FF"/>
                </a:solidFill>
              </a:rPr>
              <a:t>count(</a:t>
            </a:r>
            <a:r>
              <a:rPr lang="en-US" sz="2400" dirty="0" err="1" smtClean="0">
                <a:solidFill>
                  <a:srgbClr val="0000FF"/>
                </a:solidFill>
              </a:rPr>
              <a:t>viejo</a:t>
            </a:r>
            <a:r>
              <a:rPr lang="en-US" sz="2400" dirty="0" smtClean="0">
                <a:solidFill>
                  <a:srgbClr val="0000FF"/>
                </a:solidFill>
              </a:rPr>
              <a:t> | old) 0.2</a:t>
            </a:r>
          </a:p>
        </p:txBody>
      </p:sp>
    </p:spTree>
    <p:extLst>
      <p:ext uri="{BB962C8B-B14F-4D97-AF65-F5344CB8AC3E}">
        <p14:creationId xmlns:p14="http://schemas.microsoft.com/office/powerpoint/2010/main" val="2764298207"/>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pitchFamily="-11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pitchFamily="-111" charset="0"/>
          </a:defRPr>
        </a:defPPr>
      </a:lstStyle>
    </a:lnDef>
    <a:txDef>
      <a:spPr>
        <a:noFill/>
      </a:spPr>
      <a:bodyPr wrap="none" rtlCol="0">
        <a:spAutoFit/>
      </a:bodyPr>
      <a:lstStyle>
        <a:defPPr algn="l">
          <a:defRPr dirty="0" smtClean="0"/>
        </a:defPPr>
      </a:lstStyle>
    </a:tx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18979</TotalTime>
  <Words>2721</Words>
  <Application>Microsoft Macintosh PowerPoint</Application>
  <PresentationFormat>On-screen Show (4:3)</PresentationFormat>
  <Paragraphs>616</Paragraphs>
  <Slides>57</Slides>
  <Notes>34</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57</vt:i4>
      </vt:variant>
    </vt:vector>
  </HeadingPairs>
  <TitlesOfParts>
    <vt:vector size="59" baseType="lpstr">
      <vt:lpstr>Default Design</vt:lpstr>
      <vt:lpstr>Equation</vt:lpstr>
      <vt:lpstr>Translation Models</vt:lpstr>
      <vt:lpstr>Admin</vt:lpstr>
      <vt:lpstr>Language translation</vt:lpstr>
      <vt:lpstr>Noisy channel model</vt:lpstr>
      <vt:lpstr>Problems for Statistical MT</vt:lpstr>
      <vt:lpstr>Problems for Statistical MT</vt:lpstr>
      <vt:lpstr>From No Data to Sentence Pairs</vt:lpstr>
      <vt:lpstr>From No Data to Sentence Pairs</vt:lpstr>
      <vt:lpstr>What is this?</vt:lpstr>
      <vt:lpstr>PowerPoint Presentation</vt:lpstr>
      <vt:lpstr>Chinese?</vt:lpstr>
      <vt:lpstr>If you don’t get the characters right…</vt:lpstr>
      <vt:lpstr>Document Alignment</vt:lpstr>
      <vt:lpstr>Document Alignment</vt:lpstr>
      <vt:lpstr>Sentence Alignment</vt:lpstr>
      <vt:lpstr>Sentence Alignment</vt:lpstr>
      <vt:lpstr>Sentence Alignment</vt:lpstr>
      <vt:lpstr>Sentence Alignment</vt:lpstr>
      <vt:lpstr>Tokenization (or Segmentation)</vt:lpstr>
      <vt:lpstr>Problems for Statistical MT</vt:lpstr>
      <vt:lpstr>Language Modeling</vt:lpstr>
      <vt:lpstr>Problems for Statistical MT</vt:lpstr>
      <vt:lpstr>Translation Model</vt:lpstr>
      <vt:lpstr>Translation Model</vt:lpstr>
      <vt:lpstr>Translation Model</vt:lpstr>
      <vt:lpstr>What kind of Translation Model?</vt:lpstr>
      <vt:lpstr>IBM Word-level models</vt:lpstr>
      <vt:lpstr>IBM Word-level models</vt:lpstr>
      <vt:lpstr>Some notation</vt:lpstr>
      <vt:lpstr>Word models: IBM Model 1</vt:lpstr>
      <vt:lpstr>Word models: IBM Model 1</vt:lpstr>
      <vt:lpstr>Word models: IBM Model 1</vt:lpstr>
      <vt:lpstr>Alignment variables</vt:lpstr>
      <vt:lpstr>Alignment variables</vt:lpstr>
      <vt:lpstr>Alignment variables</vt:lpstr>
      <vt:lpstr>Alignment variables</vt:lpstr>
      <vt:lpstr>Probabilistic model</vt:lpstr>
      <vt:lpstr>Joint distribution</vt:lpstr>
      <vt:lpstr>Joint distribution</vt:lpstr>
      <vt:lpstr>Joint distribution</vt:lpstr>
      <vt:lpstr>Probabilistic model</vt:lpstr>
      <vt:lpstr>Independence assumptions</vt:lpstr>
      <vt:lpstr>PowerPoint Presentation</vt:lpstr>
      <vt:lpstr>PowerPoint Presentation</vt:lpstr>
      <vt:lpstr>IBM Model 2</vt:lpstr>
      <vt:lpstr>IBM Model 3</vt:lpstr>
      <vt:lpstr>Word-level models</vt:lpstr>
      <vt:lpstr>Benefits of word-level model</vt:lpstr>
      <vt:lpstr>Training a word-level model</vt:lpstr>
      <vt:lpstr>Training a word-level model</vt:lpstr>
      <vt:lpstr>Thought experiment</vt:lpstr>
      <vt:lpstr>Thought experiment</vt:lpstr>
      <vt:lpstr>Thought experiment</vt:lpstr>
      <vt:lpstr>Training without alignments</vt:lpstr>
      <vt:lpstr>Thought experiment #2</vt:lpstr>
      <vt:lpstr>Thought experiment #2</vt:lpstr>
      <vt:lpstr>Thought experiment #2</vt:lpstr>
    </vt:vector>
  </TitlesOfParts>
  <Company>USC/ISI</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What’s New in  Statistical Machine Translation</dc:title>
  <dc:creator> </dc:creator>
  <cp:lastModifiedBy>David Kauchak</cp:lastModifiedBy>
  <cp:revision>592</cp:revision>
  <cp:lastPrinted>2011-04-04T22:28:49Z</cp:lastPrinted>
  <dcterms:created xsi:type="dcterms:W3CDTF">2011-04-04T17:18:47Z</dcterms:created>
  <dcterms:modified xsi:type="dcterms:W3CDTF">2014-10-28T23:49:40Z</dcterms:modified>
</cp:coreProperties>
</file>