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583" r:id="rId3"/>
    <p:sldId id="544" r:id="rId4"/>
    <p:sldId id="545" r:id="rId5"/>
    <p:sldId id="546" r:id="rId6"/>
    <p:sldId id="547" r:id="rId7"/>
    <p:sldId id="548" r:id="rId8"/>
    <p:sldId id="549" r:id="rId9"/>
    <p:sldId id="584" r:id="rId10"/>
    <p:sldId id="58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6" autoAdjust="0"/>
    <p:restoredTop sz="82529" autoAdjust="0"/>
  </p:normalViewPr>
  <p:slideViewPr>
    <p:cSldViewPr snapToObjects="1">
      <p:cViewPr>
        <p:scale>
          <a:sx n="95" d="100"/>
          <a:sy n="95" d="100"/>
        </p:scale>
        <p:origin x="-1920" y="-5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2/23/17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2017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590800" y="2133600"/>
            <a:ext cx="76200" cy="16002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19200" y="3785755"/>
            <a:ext cx="6545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Defines a type variable for use in the </a:t>
            </a:r>
            <a:r>
              <a:rPr lang="en-US" sz="2000" dirty="0" err="1" smtClean="0"/>
              <a:t>datatype</a:t>
            </a:r>
            <a:r>
              <a:rPr lang="en-US" sz="2000" dirty="0" smtClean="0"/>
              <a:t> constructors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Still just defines a new type called “</a:t>
            </a:r>
            <a:r>
              <a:rPr lang="en-US" sz="2000" dirty="0" err="1" smtClean="0"/>
              <a:t>binTree</a:t>
            </a:r>
            <a:r>
              <a:rPr lang="en-US" sz="2000" dirty="0" smtClean="0"/>
              <a:t>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601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4008034"/>
            <a:ext cx="1983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6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2160884" y="3738265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421" y="3043535"/>
            <a:ext cx="1649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Binary Tree!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17580" y="2438400"/>
            <a:ext cx="5264320" cy="3556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29063" y="3738265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‘a</a:t>
            </a:r>
            <a:endParaRPr lang="en-US" sz="2400" dirty="0"/>
          </a:p>
        </p:txBody>
      </p:sp>
      <p:cxnSp>
        <p:nvCxnSpPr>
          <p:cNvPr id="10" name="Straight Connector 9"/>
          <p:cNvCxnSpPr>
            <a:endCxn id="14" idx="0"/>
          </p:cNvCxnSpPr>
          <p:nvPr/>
        </p:nvCxnSpPr>
        <p:spPr>
          <a:xfrm flipH="1">
            <a:off x="1529654" y="4119265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6" idx="0"/>
          </p:cNvCxnSpPr>
          <p:nvPr/>
        </p:nvCxnSpPr>
        <p:spPr>
          <a:xfrm>
            <a:off x="2651024" y="4119265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865484" y="4876800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41684" y="5783997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2585145" y="4876800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34586" y="5783997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3738265"/>
            <a:ext cx="4015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binary tree is a </a:t>
            </a:r>
            <a:r>
              <a:rPr lang="en-US" sz="2400" i="1" dirty="0" smtClean="0"/>
              <a:t>recursive</a:t>
            </a:r>
            <a:r>
              <a:rPr lang="en-US" sz="2400" dirty="0" smtClean="0"/>
              <a:t> data structure where each node in the tree consists of a value and then two other binary trees.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7385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330961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</p:spTree>
    <p:extLst>
      <p:ext uri="{BB962C8B-B14F-4D97-AF65-F5344CB8AC3E}">
        <p14:creationId xmlns:p14="http://schemas.microsoft.com/office/powerpoint/2010/main" val="2329992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9579" y="42788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659868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659868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90800" y="5345668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97298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81400" y="42672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21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Node(Empty, 4, Empty)), 5, Node(Empty, 9, Empty));</a:t>
            </a:r>
          </a:p>
        </p:txBody>
      </p:sp>
    </p:spTree>
    <p:extLst>
      <p:ext uri="{BB962C8B-B14F-4D97-AF65-F5344CB8AC3E}">
        <p14:creationId xmlns:p14="http://schemas.microsoft.com/office/powerpoint/2010/main" val="288716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7728047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3,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4, 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5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9, 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6430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</a:t>
            </a:r>
            <a:r>
              <a:rPr lang="en-US" sz="2000" dirty="0" smtClean="0"/>
              <a:t>“apple”, </a:t>
            </a:r>
            <a:r>
              <a:rPr lang="en-US" sz="2000" dirty="0"/>
              <a:t>Node(Empty, </a:t>
            </a:r>
            <a:r>
              <a:rPr lang="en-US" sz="2000" dirty="0" smtClean="0"/>
              <a:t>“banana”, </a:t>
            </a:r>
            <a:r>
              <a:rPr lang="en-US" sz="2000" dirty="0"/>
              <a:t>Empty)),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“carrot”,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Node</a:t>
            </a:r>
            <a:r>
              <a:rPr lang="en-US" sz="2000" dirty="0"/>
              <a:t>(Empty, </a:t>
            </a:r>
            <a:r>
              <a:rPr lang="en-US" sz="2000" dirty="0" smtClean="0"/>
              <a:t>“rhubarb”, </a:t>
            </a:r>
            <a:r>
              <a:rPr lang="en-US" sz="2000" dirty="0"/>
              <a:t>Empty));</a:t>
            </a:r>
          </a:p>
        </p:txBody>
      </p:sp>
    </p:spTree>
    <p:extLst>
      <p:ext uri="{BB962C8B-B14F-4D97-AF65-F5344CB8AC3E}">
        <p14:creationId xmlns:p14="http://schemas.microsoft.com/office/powerpoint/2010/main" val="367266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5200" y="3745468"/>
            <a:ext cx="7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carrot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91420" y="4462046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6430241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</a:t>
            </a:r>
            <a:r>
              <a:rPr lang="en-US" sz="2000" dirty="0" smtClean="0">
                <a:solidFill>
                  <a:srgbClr val="008000"/>
                </a:solidFill>
              </a:rPr>
              <a:t>“apple”,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</a:t>
            </a:r>
            <a:r>
              <a:rPr lang="en-US" sz="2000" dirty="0" smtClean="0">
                <a:solidFill>
                  <a:srgbClr val="FF6600"/>
                </a:solidFill>
              </a:rPr>
              <a:t>“banana”, </a:t>
            </a:r>
            <a:r>
              <a:rPr lang="en-US" sz="2000" dirty="0">
                <a:solidFill>
                  <a:srgbClr val="FF6600"/>
                </a:solidFill>
              </a:rPr>
              <a:t>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</a:t>
            </a:r>
            <a:endParaRPr lang="en-US" sz="2000" dirty="0" smtClean="0">
              <a:solidFill>
                <a:srgbClr val="558BB8"/>
              </a:solidFill>
            </a:endParaRPr>
          </a:p>
          <a:p>
            <a:r>
              <a:rPr lang="en-US" sz="2000" dirty="0">
                <a:solidFill>
                  <a:srgbClr val="558BB8"/>
                </a:solidFill>
              </a:rPr>
              <a:t> </a:t>
            </a:r>
            <a:r>
              <a:rPr lang="en-US" sz="2000" dirty="0" smtClean="0">
                <a:solidFill>
                  <a:srgbClr val="558BB8"/>
                </a:solidFill>
              </a:rPr>
              <a:t>       “carrot”</a:t>
            </a:r>
            <a:r>
              <a:rPr lang="en-US" sz="2000" dirty="0" smtClean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</a:t>
            </a:r>
            <a:r>
              <a:rPr lang="en-US" sz="2000" dirty="0" smtClean="0">
                <a:solidFill>
                  <a:srgbClr val="000090"/>
                </a:solidFill>
              </a:rPr>
              <a:t>“rhubarb”, </a:t>
            </a:r>
            <a:r>
              <a:rPr lang="en-US" sz="2000" dirty="0">
                <a:solidFill>
                  <a:srgbClr val="000090"/>
                </a:solidFill>
              </a:rPr>
              <a:t>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2295" y="5209401"/>
            <a:ext cx="659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banana</a:t>
            </a:r>
            <a:endParaRPr lang="en-US" sz="1200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962112" y="4492823"/>
            <a:ext cx="676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rhubarb</a:t>
            </a:r>
            <a:endParaRPr lang="en-US" sz="12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6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8569</TotalTime>
  <Words>282</Words>
  <Application>Microsoft Macintosh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Recursive datatypes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1205</cp:revision>
  <cp:lastPrinted>2016-03-10T23:39:57Z</cp:lastPrinted>
  <dcterms:created xsi:type="dcterms:W3CDTF">2011-02-02T19:47:14Z</dcterms:created>
  <dcterms:modified xsi:type="dcterms:W3CDTF">2017-02-24T01:38:42Z</dcterms:modified>
</cp:coreProperties>
</file>